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4" r:id="rId3"/>
    <p:sldId id="282" r:id="rId4"/>
    <p:sldId id="271" r:id="rId5"/>
    <p:sldId id="283" r:id="rId6"/>
    <p:sldId id="285" r:id="rId7"/>
    <p:sldId id="272" r:id="rId8"/>
    <p:sldId id="273" r:id="rId9"/>
    <p:sldId id="274" r:id="rId10"/>
    <p:sldId id="275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143"/>
  </p:normalViewPr>
  <p:slideViewPr>
    <p:cSldViewPr snapToGrid="0" snapToObjects="1">
      <p:cViewPr varScale="1">
        <p:scale>
          <a:sx n="86" d="100"/>
          <a:sy n="86" d="100"/>
        </p:scale>
        <p:origin x="-11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D026-7FB2-754D-86D2-E7ED011F047C}" type="datetimeFigureOut">
              <a:rPr lang="en-US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10FC-11C3-9B4B-9B40-5E670900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365"/>
            <a:ext cx="9144000" cy="6338046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Primitive" charset="0"/>
                <a:ea typeface="Primitive" charset="0"/>
                <a:cs typeface="Primitive" charset="0"/>
              </a:rPr>
              <a:t>3-6 Teaching Time</a:t>
            </a:r>
            <a:br>
              <a:rPr lang="en-US" sz="11500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5000" b="1" dirty="0" smtClean="0">
                <a:latin typeface="Primitive" charset="0"/>
                <a:ea typeface="Primitive" charset="0"/>
                <a:cs typeface="Primitive" charset="0"/>
              </a:rPr>
              <a:t/>
            </a:r>
            <a:br>
              <a:rPr lang="en-US" sz="5000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4800" b="1" i="1" dirty="0" smtClean="0">
                <a:latin typeface="Primitive" charset="0"/>
                <a:ea typeface="Primitive" charset="0"/>
                <a:cs typeface="Primitive" charset="0"/>
              </a:rPr>
              <a:t>Welcome Little </a:t>
            </a:r>
            <a:r>
              <a:rPr lang="en-US" sz="4800" b="1" i="1" dirty="0" err="1">
                <a:latin typeface="Primitive" charset="0"/>
                <a:ea typeface="Primitive" charset="0"/>
                <a:cs typeface="Primitive" charset="0"/>
              </a:rPr>
              <a:t>M</a:t>
            </a:r>
            <a:r>
              <a:rPr lang="en-US" sz="4800" b="1" i="1" dirty="0" err="1" smtClean="0">
                <a:latin typeface="Primitive" charset="0"/>
                <a:ea typeface="Primitive" charset="0"/>
                <a:cs typeface="Primitive" charset="0"/>
              </a:rPr>
              <a:t>ateys</a:t>
            </a:r>
            <a:endParaRPr lang="en-US" sz="11500" b="1" i="1" dirty="0">
              <a:latin typeface="Primitive" charset="0"/>
              <a:ea typeface="Primitive" charset="0"/>
              <a:cs typeface="Primitiv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6" y="3191435"/>
            <a:ext cx="4186764" cy="36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6" y="554635"/>
            <a:ext cx="11740826" cy="1498429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latin typeface="Primitive" charset="0"/>
                <a:ea typeface="Primitive" charset="0"/>
                <a:cs typeface="Primitive" charset="0"/>
              </a:rPr>
              <a:t>Day 4- Greatest Treasure</a:t>
            </a:r>
            <a:r>
              <a:rPr lang="en-US" b="1" dirty="0" smtClean="0">
                <a:latin typeface="Primitive" charset="0"/>
                <a:ea typeface="Primitive" charset="0"/>
                <a:cs typeface="Primitive" charset="0"/>
              </a:rPr>
              <a:t/>
            </a:r>
            <a:br>
              <a:rPr lang="en-US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3200" b="1" dirty="0" smtClean="0">
                <a:latin typeface="+mn-lt"/>
                <a:ea typeface="Primitive" charset="0"/>
                <a:cs typeface="Primitive" charset="0"/>
              </a:rPr>
              <a:t>When we are friends with Jesus, we have the Greatest Treasure!</a:t>
            </a:r>
            <a:endParaRPr lang="en-US" sz="3200" b="1" dirty="0">
              <a:latin typeface="+mn-lt"/>
              <a:ea typeface="Primitive" charset="0"/>
              <a:cs typeface="Primitiv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" y="6278206"/>
            <a:ext cx="10058400" cy="33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03" y="1931058"/>
            <a:ext cx="3710126" cy="434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2" y="2095656"/>
            <a:ext cx="5758417" cy="40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8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7" y="6197600"/>
            <a:ext cx="10058400" cy="330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7" y="549275"/>
            <a:ext cx="10058400" cy="33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984" y="345142"/>
            <a:ext cx="2053074" cy="179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8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997941"/>
            <a:ext cx="2898949" cy="2848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624" y="163679"/>
            <a:ext cx="986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rimitive" charset="0"/>
                <a:ea typeface="Primitive" charset="0"/>
                <a:cs typeface="Primitive" charset="0"/>
              </a:rPr>
              <a:t>When we are friends with Jesus,</a:t>
            </a:r>
            <a:endParaRPr lang="en-US" sz="4400" dirty="0"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797" y="1370052"/>
            <a:ext cx="2373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never the same again!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69638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539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6095" y="398247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333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997941"/>
            <a:ext cx="2898949" cy="2848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624" y="163679"/>
            <a:ext cx="986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rimitive" charset="0"/>
                <a:ea typeface="Primitive" charset="0"/>
                <a:cs typeface="Primitive" charset="0"/>
              </a:rPr>
              <a:t>When we are friends with Jesus,</a:t>
            </a:r>
            <a:endParaRPr lang="en-US" sz="4400" dirty="0"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797" y="1370052"/>
            <a:ext cx="2373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never the same again!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46" y="997941"/>
            <a:ext cx="3065488" cy="3011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6439" y="1585495"/>
            <a:ext cx="205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is always with us!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69638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539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4720" y="400978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6095" y="398247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30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997941"/>
            <a:ext cx="2898949" cy="2848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624" y="163679"/>
            <a:ext cx="986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rimitive" charset="0"/>
                <a:ea typeface="Primitive" charset="0"/>
                <a:cs typeface="Primitive" charset="0"/>
              </a:rPr>
              <a:t>When we are friends with Jesus,</a:t>
            </a:r>
            <a:endParaRPr lang="en-US" sz="4400" dirty="0"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797" y="1370052"/>
            <a:ext cx="2373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never the same again!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46" y="997941"/>
            <a:ext cx="3065488" cy="3011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6439" y="1585495"/>
            <a:ext cx="205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is always with us!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4947" y="4283090"/>
            <a:ext cx="2360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loves to give us </a:t>
            </a:r>
          </a:p>
          <a:p>
            <a:pPr algn="ctr"/>
            <a:r>
              <a:rPr lang="en-US" sz="2800" b="1" dirty="0" smtClean="0"/>
              <a:t>good </a:t>
            </a:r>
          </a:p>
          <a:p>
            <a:pPr algn="ctr"/>
            <a:r>
              <a:rPr lang="en-US" sz="2800" b="1" dirty="0" smtClean="0"/>
              <a:t>gifts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" y="3846158"/>
            <a:ext cx="3065488" cy="30118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69638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539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4720" y="400978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6095" y="398247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55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997941"/>
            <a:ext cx="2898949" cy="2848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624" y="163679"/>
            <a:ext cx="9860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Primitive" charset="0"/>
                <a:ea typeface="Primitive" charset="0"/>
                <a:cs typeface="Primitive" charset="0"/>
              </a:rPr>
              <a:t>When we are friends with Jesus,</a:t>
            </a:r>
            <a:endParaRPr lang="en-US" sz="4400" dirty="0"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797" y="1370052"/>
            <a:ext cx="2373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are never the same again!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46" y="997941"/>
            <a:ext cx="3065488" cy="3011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6439" y="1585495"/>
            <a:ext cx="2051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is always with us!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4947" y="4283090"/>
            <a:ext cx="2360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loves to give us </a:t>
            </a:r>
          </a:p>
          <a:p>
            <a:pPr algn="ctr"/>
            <a:r>
              <a:rPr lang="en-US" sz="2800" b="1" dirty="0" smtClean="0"/>
              <a:t>good </a:t>
            </a:r>
          </a:p>
          <a:p>
            <a:pPr algn="ctr"/>
            <a:r>
              <a:rPr lang="en-US" sz="2800" b="1" dirty="0" smtClean="0"/>
              <a:t>gifts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" y="3846158"/>
            <a:ext cx="3065488" cy="30118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30" y="3776209"/>
            <a:ext cx="3065488" cy="30118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75445" y="4444138"/>
            <a:ext cx="2454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have </a:t>
            </a:r>
            <a:r>
              <a:rPr lang="en-US" sz="2800" b="1" smtClean="0"/>
              <a:t>the        Greatest Treasure </a:t>
            </a:r>
          </a:p>
          <a:p>
            <a:pPr algn="ctr"/>
            <a:r>
              <a:rPr lang="en-US" sz="2800" b="1" dirty="0" smtClean="0"/>
              <a:t>(to share)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69638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Primitive" charset="0"/>
              <a:ea typeface="Primitive" charset="0"/>
              <a:cs typeface="Primitive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539" y="1139218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4720" y="400978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6095" y="3982473"/>
            <a:ext cx="51934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rimitive" charset="0"/>
                <a:ea typeface="Primitive" charset="0"/>
                <a:cs typeface="Primitive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73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387" y="645459"/>
            <a:ext cx="11026589" cy="5486400"/>
          </a:xfrm>
        </p:spPr>
        <p:txBody>
          <a:bodyPr>
            <a:normAutofit/>
          </a:bodyPr>
          <a:lstStyle/>
          <a:p>
            <a:r>
              <a:rPr lang="en-US" sz="8900" b="1" dirty="0" smtClean="0">
                <a:latin typeface="Primitive" charset="0"/>
                <a:ea typeface="Primitive" charset="0"/>
                <a:cs typeface="Primitive" charset="0"/>
              </a:rPr>
              <a:t>Colossians 2:2-3</a:t>
            </a:r>
            <a:r>
              <a:rPr lang="en-US" sz="10700" b="1" dirty="0" smtClean="0">
                <a:latin typeface="Primitive" charset="0"/>
                <a:ea typeface="Primitive" charset="0"/>
                <a:cs typeface="Primitive" charset="0"/>
              </a:rPr>
              <a:t/>
            </a:r>
            <a:br>
              <a:rPr lang="en-US" sz="10700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7300" b="1" dirty="0" smtClean="0">
                <a:latin typeface="+mn-lt"/>
                <a:ea typeface="Primitive" charset="0"/>
                <a:cs typeface="Primitive" charset="0"/>
              </a:rPr>
              <a:t>God’s mysterious plan is Christ himself. In him lie hidden all the treasures of wisdom and knowledge.</a:t>
            </a:r>
            <a:endParaRPr lang="en-US" sz="4900" b="1" dirty="0">
              <a:latin typeface="Primitive" charset="0"/>
              <a:ea typeface="Primitive" charset="0"/>
              <a:cs typeface="Primitiv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7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6" y="104931"/>
            <a:ext cx="11740826" cy="1948134"/>
          </a:xfrm>
        </p:spPr>
        <p:txBody>
          <a:bodyPr>
            <a:normAutofit/>
          </a:bodyPr>
          <a:lstStyle/>
          <a:p>
            <a:r>
              <a:rPr lang="en-US" sz="8900" b="1" dirty="0" smtClean="0">
                <a:latin typeface="Primitive" charset="0"/>
                <a:ea typeface="Primitive" charset="0"/>
                <a:cs typeface="Primitive" charset="0"/>
              </a:rPr>
              <a:t>Day 1- New Identity</a:t>
            </a:r>
            <a:r>
              <a:rPr lang="en-US" b="1" dirty="0" smtClean="0">
                <a:latin typeface="Primitive" charset="0"/>
                <a:ea typeface="Primitive" charset="0"/>
                <a:cs typeface="Primitive" charset="0"/>
              </a:rPr>
              <a:t> </a:t>
            </a:r>
            <a:br>
              <a:rPr lang="en-US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3200" b="1" dirty="0" smtClean="0">
                <a:latin typeface="+mn-lt"/>
                <a:ea typeface="Primitive" charset="0"/>
                <a:cs typeface="Primitive" charset="0"/>
              </a:rPr>
              <a:t>When we are friends with Jesus, we are never the same again!</a:t>
            </a:r>
            <a:endParaRPr lang="en-US" sz="3200" b="1" dirty="0">
              <a:latin typeface="+mn-lt"/>
              <a:ea typeface="Primitive" charset="0"/>
              <a:cs typeface="Primitiv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" y="6125616"/>
            <a:ext cx="10058400" cy="330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40" y="2053065"/>
            <a:ext cx="3203011" cy="3991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62" y="2010172"/>
            <a:ext cx="3190696" cy="40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6" y="239842"/>
            <a:ext cx="11740826" cy="1498429"/>
          </a:xfrm>
        </p:spPr>
        <p:txBody>
          <a:bodyPr>
            <a:normAutofit fontScale="90000"/>
          </a:bodyPr>
          <a:lstStyle/>
          <a:p>
            <a:r>
              <a:rPr lang="en-US" sz="7000" b="1" dirty="0" smtClean="0">
                <a:latin typeface="Primitive" charset="0"/>
                <a:ea typeface="Primitive" charset="0"/>
                <a:cs typeface="Primitive" charset="0"/>
              </a:rPr>
              <a:t>Day 2- Best Friends Forever</a:t>
            </a:r>
            <a:r>
              <a:rPr lang="en-US" b="1" dirty="0" smtClean="0">
                <a:latin typeface="Primitive" charset="0"/>
                <a:ea typeface="Primitive" charset="0"/>
                <a:cs typeface="Primitive" charset="0"/>
              </a:rPr>
              <a:t/>
            </a:r>
            <a:br>
              <a:rPr lang="en-US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3200" b="1" dirty="0" smtClean="0">
                <a:latin typeface="+mn-lt"/>
                <a:ea typeface="Primitive" charset="0"/>
                <a:cs typeface="Primitive" charset="0"/>
              </a:rPr>
              <a:t>When we are friends with Jesus, He is always with us.</a:t>
            </a:r>
            <a:endParaRPr lang="en-US" sz="3200" b="1" dirty="0">
              <a:latin typeface="+mn-lt"/>
              <a:ea typeface="Primitive" charset="0"/>
              <a:cs typeface="Primitiv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" y="6125616"/>
            <a:ext cx="10058400" cy="33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03751"/>
            <a:ext cx="5238436" cy="3747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48" y="1975433"/>
            <a:ext cx="1325276" cy="3913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36" y="1902431"/>
            <a:ext cx="3023743" cy="42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66" y="104931"/>
            <a:ext cx="11740826" cy="1948134"/>
          </a:xfrm>
        </p:spPr>
        <p:txBody>
          <a:bodyPr>
            <a:normAutofit/>
          </a:bodyPr>
          <a:lstStyle/>
          <a:p>
            <a:r>
              <a:rPr lang="en-US" sz="8900" b="1" dirty="0" smtClean="0">
                <a:latin typeface="Primitive" charset="0"/>
                <a:ea typeface="Primitive" charset="0"/>
                <a:cs typeface="Primitive" charset="0"/>
              </a:rPr>
              <a:t>Day 3- Good Gifts </a:t>
            </a:r>
            <a:r>
              <a:rPr lang="en-US" b="1" dirty="0" smtClean="0">
                <a:latin typeface="Primitive" charset="0"/>
                <a:ea typeface="Primitive" charset="0"/>
                <a:cs typeface="Primitive" charset="0"/>
              </a:rPr>
              <a:t/>
            </a:r>
            <a:br>
              <a:rPr lang="en-US" b="1" dirty="0" smtClean="0">
                <a:latin typeface="Primitive" charset="0"/>
                <a:ea typeface="Primitive" charset="0"/>
                <a:cs typeface="Primitive" charset="0"/>
              </a:rPr>
            </a:br>
            <a:r>
              <a:rPr lang="en-US" sz="3200" b="1" dirty="0" smtClean="0">
                <a:latin typeface="+mn-lt"/>
                <a:ea typeface="Primitive" charset="0"/>
                <a:cs typeface="Primitive" charset="0"/>
              </a:rPr>
              <a:t>When we are friends with Jesus, He loves to give us good gifts!</a:t>
            </a:r>
            <a:endParaRPr lang="en-US" sz="3200" b="1" dirty="0">
              <a:latin typeface="+mn-lt"/>
              <a:ea typeface="Primitive" charset="0"/>
              <a:cs typeface="Primitiv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" y="6278206"/>
            <a:ext cx="10058400" cy="330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70" y="2043286"/>
            <a:ext cx="4186796" cy="42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144</Words>
  <Application>Microsoft Macintosh PowerPoint</Application>
  <PresentationFormat>Custom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3-6 Teaching Time  Welcome Little Mateys</vt:lpstr>
      <vt:lpstr>PowerPoint Presentation</vt:lpstr>
      <vt:lpstr>PowerPoint Presentation</vt:lpstr>
      <vt:lpstr>PowerPoint Presentation</vt:lpstr>
      <vt:lpstr>PowerPoint Presentation</vt:lpstr>
      <vt:lpstr>Colossians 2:2-3 God’s mysterious plan is Christ himself. In him lie hidden all the treasures of wisdom and knowledge.</vt:lpstr>
      <vt:lpstr>Day 1- New Identity  When we are friends with Jesus, we are never the same again!</vt:lpstr>
      <vt:lpstr>Day 2- Best Friends Forever When we are friends with Jesus, He is always with us.</vt:lpstr>
      <vt:lpstr>Day 3- Good Gifts  When we are friends with Jesus, He loves to give us good gifts!</vt:lpstr>
      <vt:lpstr>Day 4- Greatest Treasure When we are friends with Jesus, we have the Greatest Treasure!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Aboard!   Small Group Training Night</dc:title>
  <dc:creator>Sophie Wheeler</dc:creator>
  <cp:lastModifiedBy>Yvette Wynne</cp:lastModifiedBy>
  <cp:revision>19</cp:revision>
  <dcterms:created xsi:type="dcterms:W3CDTF">2016-09-07T04:23:09Z</dcterms:created>
  <dcterms:modified xsi:type="dcterms:W3CDTF">2018-04-10T04:22:52Z</dcterms:modified>
</cp:coreProperties>
</file>