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2C88AD-0DFD-4045-89FE-28F9D01F7DFA}" type="datetimeFigureOut">
              <a:rPr lang="en-AU" smtClean="0"/>
              <a:t>1/05/2013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6EA0C2-958F-4DC3-8E77-1CA2E35C087F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dirty="0" smtClean="0">
                <a:latin typeface="Ice-&amp;Snow" pitchFamily="34" charset="0"/>
              </a:rPr>
              <a:t>ICE AGE </a:t>
            </a:r>
            <a:r>
              <a:rPr lang="en-AU" sz="8800" dirty="0" smtClean="0">
                <a:latin typeface="Ice-&amp;Snow" pitchFamily="34" charset="0"/>
              </a:rPr>
              <a:t>2013</a:t>
            </a:r>
            <a:endParaRPr lang="en-AU" sz="8800" dirty="0">
              <a:latin typeface="Ice-&amp;Sn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JuneBug" pitchFamily="2" charset="0"/>
              </a:rPr>
              <a:t>Colossians 1:15-20</a:t>
            </a:r>
            <a:endParaRPr lang="en-AU" dirty="0">
              <a:latin typeface="JuneBug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92896"/>
            <a:ext cx="8424935" cy="4032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3200" b="1" baseline="30000" dirty="0">
                <a:solidFill>
                  <a:srgbClr val="FF0000"/>
                </a:solidFill>
              </a:rPr>
              <a:t>15 </a:t>
            </a:r>
            <a:r>
              <a:rPr lang="en-AU" sz="3200" b="1" dirty="0">
                <a:solidFill>
                  <a:srgbClr val="FF0000"/>
                </a:solidFill>
              </a:rPr>
              <a:t>Christ is exactly like God</a:t>
            </a:r>
            <a:r>
              <a:rPr lang="en-AU" sz="3200" b="1" dirty="0" smtClean="0">
                <a:solidFill>
                  <a:srgbClr val="FF0000"/>
                </a:solidFill>
              </a:rPr>
              <a:t>, who </a:t>
            </a:r>
            <a:r>
              <a:rPr lang="en-AU" sz="3200" b="1" dirty="0">
                <a:solidFill>
                  <a:srgbClr val="FF0000"/>
                </a:solidFill>
              </a:rPr>
              <a:t>cannot be seen</a:t>
            </a:r>
            <a:r>
              <a:rPr lang="en-AU" sz="3200" b="1" dirty="0" smtClean="0">
                <a:solidFill>
                  <a:srgbClr val="FF0000"/>
                </a:solidFill>
              </a:rPr>
              <a:t>. He </a:t>
            </a:r>
            <a:r>
              <a:rPr lang="en-AU" sz="3200" b="1" dirty="0">
                <a:solidFill>
                  <a:srgbClr val="FF0000"/>
                </a:solidFill>
              </a:rPr>
              <a:t>is the first-born Son</a:t>
            </a:r>
            <a:r>
              <a:rPr lang="en-AU" sz="3200" b="1" dirty="0" smtClean="0">
                <a:solidFill>
                  <a:srgbClr val="FF0000"/>
                </a:solidFill>
              </a:rPr>
              <a:t>, superior </a:t>
            </a:r>
            <a:r>
              <a:rPr lang="en-AU" sz="3200" b="1" dirty="0">
                <a:solidFill>
                  <a:srgbClr val="FF0000"/>
                </a:solidFill>
              </a:rPr>
              <a:t>to all creation</a:t>
            </a:r>
            <a:r>
              <a:rPr lang="en-AU" sz="32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AU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baseline="30000" dirty="0" smtClean="0">
                <a:solidFill>
                  <a:srgbClr val="00B050"/>
                </a:solidFill>
              </a:rPr>
              <a:t>16 </a:t>
            </a:r>
            <a:r>
              <a:rPr lang="en-AU" dirty="0">
                <a:solidFill>
                  <a:srgbClr val="00B050"/>
                </a:solidFill>
              </a:rPr>
              <a:t>Everything was created by him</a:t>
            </a:r>
            <a:r>
              <a:rPr lang="en-AU" dirty="0" smtClean="0">
                <a:solidFill>
                  <a:srgbClr val="00B050"/>
                </a:solidFill>
              </a:rPr>
              <a:t>, everything </a:t>
            </a:r>
            <a:r>
              <a:rPr lang="en-AU" dirty="0">
                <a:solidFill>
                  <a:srgbClr val="00B050"/>
                </a:solidFill>
              </a:rPr>
              <a:t>in </a:t>
            </a:r>
            <a:r>
              <a:rPr lang="en-AU" dirty="0" smtClean="0">
                <a:solidFill>
                  <a:srgbClr val="00B050"/>
                </a:solidFill>
              </a:rPr>
              <a:t>heaven and </a:t>
            </a:r>
            <a:r>
              <a:rPr lang="en-AU" dirty="0">
                <a:solidFill>
                  <a:srgbClr val="00B050"/>
                </a:solidFill>
              </a:rPr>
              <a:t>on earth</a:t>
            </a:r>
            <a:r>
              <a:rPr lang="en-AU" dirty="0" smtClean="0">
                <a:solidFill>
                  <a:srgbClr val="00B050"/>
                </a:solidFill>
              </a:rPr>
              <a:t>, everything </a:t>
            </a:r>
            <a:r>
              <a:rPr lang="en-AU" dirty="0">
                <a:solidFill>
                  <a:srgbClr val="00B050"/>
                </a:solidFill>
              </a:rPr>
              <a:t>seen and unseen</a:t>
            </a:r>
            <a:r>
              <a:rPr lang="en-AU" dirty="0" smtClean="0">
                <a:solidFill>
                  <a:srgbClr val="00B050"/>
                </a:solidFill>
              </a:rPr>
              <a:t>, including </a:t>
            </a:r>
            <a:r>
              <a:rPr lang="en-AU" dirty="0">
                <a:solidFill>
                  <a:srgbClr val="00B050"/>
                </a:solidFill>
              </a:rPr>
              <a:t>all </a:t>
            </a:r>
            <a:r>
              <a:rPr lang="en-AU" dirty="0" smtClean="0">
                <a:solidFill>
                  <a:srgbClr val="00B050"/>
                </a:solidFill>
              </a:rPr>
              <a:t>forces and </a:t>
            </a:r>
            <a:r>
              <a:rPr lang="en-AU" dirty="0">
                <a:solidFill>
                  <a:srgbClr val="00B050"/>
                </a:solidFill>
              </a:rPr>
              <a:t>powers</a:t>
            </a:r>
            <a:r>
              <a:rPr lang="en-AU" dirty="0" smtClean="0">
                <a:solidFill>
                  <a:srgbClr val="00B050"/>
                </a:solidFill>
              </a:rPr>
              <a:t>, and </a:t>
            </a:r>
            <a:r>
              <a:rPr lang="en-AU" dirty="0">
                <a:solidFill>
                  <a:srgbClr val="00B050"/>
                </a:solidFill>
              </a:rPr>
              <a:t>authorities</a:t>
            </a:r>
            <a:r>
              <a:rPr lang="en-AU" dirty="0" smtClean="0">
                <a:solidFill>
                  <a:srgbClr val="00B050"/>
                </a:solidFill>
              </a:rPr>
              <a:t>. All </a:t>
            </a:r>
            <a:r>
              <a:rPr lang="en-AU" dirty="0">
                <a:solidFill>
                  <a:srgbClr val="00B050"/>
                </a:solidFill>
              </a:rPr>
              <a:t>things were </a:t>
            </a:r>
            <a:r>
              <a:rPr lang="en-AU" dirty="0" smtClean="0">
                <a:solidFill>
                  <a:srgbClr val="00B050"/>
                </a:solidFill>
              </a:rPr>
              <a:t>created by </a:t>
            </a:r>
            <a:r>
              <a:rPr lang="en-AU" dirty="0">
                <a:solidFill>
                  <a:srgbClr val="00B050"/>
                </a:solidFill>
              </a:rPr>
              <a:t>God’s Son</a:t>
            </a:r>
            <a:r>
              <a:rPr lang="en-AU" dirty="0" smtClean="0">
                <a:solidFill>
                  <a:srgbClr val="00B050"/>
                </a:solidFill>
              </a:rPr>
              <a:t>, and </a:t>
            </a:r>
            <a:r>
              <a:rPr lang="en-AU" dirty="0">
                <a:solidFill>
                  <a:srgbClr val="00B050"/>
                </a:solidFill>
              </a:rPr>
              <a:t>everything was </a:t>
            </a:r>
            <a:r>
              <a:rPr lang="en-AU" dirty="0" smtClean="0">
                <a:solidFill>
                  <a:srgbClr val="00B050"/>
                </a:solidFill>
              </a:rPr>
              <a:t>made for </a:t>
            </a:r>
            <a:r>
              <a:rPr lang="en-AU" dirty="0">
                <a:solidFill>
                  <a:srgbClr val="00B050"/>
                </a:solidFill>
              </a:rPr>
              <a:t>him</a:t>
            </a:r>
            <a:r>
              <a:rPr lang="en-AU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A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AU" baseline="30000" dirty="0" smtClean="0">
                <a:solidFill>
                  <a:srgbClr val="0070C0"/>
                </a:solidFill>
              </a:rPr>
              <a:t>17 </a:t>
            </a:r>
            <a:r>
              <a:rPr lang="en-AU" dirty="0">
                <a:solidFill>
                  <a:srgbClr val="0070C0"/>
                </a:solidFill>
              </a:rPr>
              <a:t>God’s Son was before all else</a:t>
            </a:r>
            <a:r>
              <a:rPr lang="en-AU" dirty="0" smtClean="0">
                <a:solidFill>
                  <a:srgbClr val="0070C0"/>
                </a:solidFill>
              </a:rPr>
              <a:t>, and </a:t>
            </a:r>
            <a:r>
              <a:rPr lang="en-AU" dirty="0">
                <a:solidFill>
                  <a:srgbClr val="0070C0"/>
                </a:solidFill>
              </a:rPr>
              <a:t>by him </a:t>
            </a:r>
            <a:r>
              <a:rPr lang="en-AU" dirty="0" smtClean="0">
                <a:solidFill>
                  <a:srgbClr val="0070C0"/>
                </a:solidFill>
              </a:rPr>
              <a:t>everything is </a:t>
            </a:r>
            <a:r>
              <a:rPr lang="en-AU" dirty="0">
                <a:solidFill>
                  <a:srgbClr val="0070C0"/>
                </a:solidFill>
              </a:rPr>
              <a:t>held together</a:t>
            </a:r>
            <a:r>
              <a:rPr lang="en-AU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543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JuneBug" pitchFamily="2" charset="0"/>
              </a:rPr>
              <a:t>Colossians 1:15-20</a:t>
            </a:r>
            <a:endParaRPr lang="en-AU" dirty="0">
              <a:latin typeface="JuneBug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424935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aseline="30000" dirty="0" smtClean="0">
                <a:solidFill>
                  <a:srgbClr val="7030A0"/>
                </a:solidFill>
              </a:rPr>
              <a:t>18 </a:t>
            </a:r>
            <a:r>
              <a:rPr lang="en-AU" dirty="0">
                <a:solidFill>
                  <a:srgbClr val="7030A0"/>
                </a:solidFill>
              </a:rPr>
              <a:t>He is the head of his body</a:t>
            </a:r>
            <a:r>
              <a:rPr lang="en-AU" dirty="0" smtClean="0">
                <a:solidFill>
                  <a:srgbClr val="7030A0"/>
                </a:solidFill>
              </a:rPr>
              <a:t>, which </a:t>
            </a:r>
            <a:r>
              <a:rPr lang="en-AU" dirty="0">
                <a:solidFill>
                  <a:srgbClr val="7030A0"/>
                </a:solidFill>
              </a:rPr>
              <a:t>is the church</a:t>
            </a:r>
            <a:r>
              <a:rPr lang="en-AU" dirty="0" smtClean="0">
                <a:solidFill>
                  <a:srgbClr val="7030A0"/>
                </a:solidFill>
              </a:rPr>
              <a:t>. He </a:t>
            </a:r>
            <a:r>
              <a:rPr lang="en-AU" dirty="0">
                <a:solidFill>
                  <a:srgbClr val="7030A0"/>
                </a:solidFill>
              </a:rPr>
              <a:t>is the very beginning</a:t>
            </a:r>
            <a:r>
              <a:rPr lang="en-AU" dirty="0" smtClean="0">
                <a:solidFill>
                  <a:srgbClr val="7030A0"/>
                </a:solidFill>
              </a:rPr>
              <a:t>, the </a:t>
            </a:r>
            <a:r>
              <a:rPr lang="en-AU" dirty="0">
                <a:solidFill>
                  <a:srgbClr val="7030A0"/>
                </a:solidFill>
              </a:rPr>
              <a:t>first to be </a:t>
            </a:r>
            <a:r>
              <a:rPr lang="en-AU" dirty="0" smtClean="0">
                <a:solidFill>
                  <a:srgbClr val="7030A0"/>
                </a:solidFill>
              </a:rPr>
              <a:t>raised from </a:t>
            </a:r>
            <a:r>
              <a:rPr lang="en-AU" dirty="0">
                <a:solidFill>
                  <a:srgbClr val="7030A0"/>
                </a:solidFill>
              </a:rPr>
              <a:t>death</a:t>
            </a:r>
            <a:r>
              <a:rPr lang="en-AU" dirty="0" smtClean="0">
                <a:solidFill>
                  <a:srgbClr val="7030A0"/>
                </a:solidFill>
              </a:rPr>
              <a:t>, so </a:t>
            </a:r>
            <a:r>
              <a:rPr lang="en-AU" dirty="0">
                <a:solidFill>
                  <a:srgbClr val="7030A0"/>
                </a:solidFill>
              </a:rPr>
              <a:t>that he would </a:t>
            </a:r>
            <a:r>
              <a:rPr lang="en-AU" dirty="0" smtClean="0">
                <a:solidFill>
                  <a:srgbClr val="7030A0"/>
                </a:solidFill>
              </a:rPr>
              <a:t>be above </a:t>
            </a:r>
            <a:r>
              <a:rPr lang="en-AU" dirty="0">
                <a:solidFill>
                  <a:srgbClr val="7030A0"/>
                </a:solidFill>
              </a:rPr>
              <a:t>all others</a:t>
            </a:r>
            <a:r>
              <a:rPr lang="en-AU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A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baseline="30000" dirty="0">
                <a:solidFill>
                  <a:srgbClr val="FF00FF"/>
                </a:solidFill>
              </a:rPr>
              <a:t>19 </a:t>
            </a:r>
            <a:r>
              <a:rPr lang="en-AU" dirty="0">
                <a:solidFill>
                  <a:srgbClr val="FF00FF"/>
                </a:solidFill>
              </a:rPr>
              <a:t>God himself was </a:t>
            </a:r>
            <a:r>
              <a:rPr lang="en-AU" dirty="0" smtClean="0">
                <a:solidFill>
                  <a:srgbClr val="FF00FF"/>
                </a:solidFill>
              </a:rPr>
              <a:t>pleased to </a:t>
            </a:r>
            <a:r>
              <a:rPr lang="en-AU" dirty="0">
                <a:solidFill>
                  <a:srgbClr val="FF00FF"/>
                </a:solidFill>
              </a:rPr>
              <a:t>live fully in his Son</a:t>
            </a:r>
            <a:r>
              <a:rPr lang="en-AU" dirty="0" smtClean="0">
                <a:solidFill>
                  <a:srgbClr val="FF00FF"/>
                </a:solidFill>
              </a:rPr>
              <a:t>.</a:t>
            </a:r>
          </a:p>
          <a:p>
            <a:pPr marL="0" indent="0">
              <a:buNone/>
            </a:pPr>
            <a:r>
              <a:rPr lang="en-AU" dirty="0">
                <a:solidFill>
                  <a:srgbClr val="FF00FF"/>
                </a:solidFill>
              </a:rPr>
              <a:t/>
            </a:r>
            <a:br>
              <a:rPr lang="en-AU" dirty="0">
                <a:solidFill>
                  <a:srgbClr val="FF00FF"/>
                </a:solidFill>
              </a:rPr>
            </a:br>
            <a:r>
              <a:rPr lang="en-AU" baseline="30000" dirty="0">
                <a:solidFill>
                  <a:srgbClr val="00B050"/>
                </a:solidFill>
              </a:rPr>
              <a:t>20 </a:t>
            </a:r>
            <a:r>
              <a:rPr lang="en-AU" dirty="0">
                <a:solidFill>
                  <a:srgbClr val="00B050"/>
                </a:solidFill>
              </a:rPr>
              <a:t>And God was </a:t>
            </a:r>
            <a:r>
              <a:rPr lang="en-AU" dirty="0" smtClean="0">
                <a:solidFill>
                  <a:srgbClr val="00B050"/>
                </a:solidFill>
              </a:rPr>
              <a:t>pleased for </a:t>
            </a:r>
            <a:r>
              <a:rPr lang="en-AU" dirty="0">
                <a:solidFill>
                  <a:srgbClr val="00B050"/>
                </a:solidFill>
              </a:rPr>
              <a:t>him to make </a:t>
            </a:r>
            <a:r>
              <a:rPr lang="en-AU" dirty="0" smtClean="0">
                <a:solidFill>
                  <a:srgbClr val="00B050"/>
                </a:solidFill>
              </a:rPr>
              <a:t>peace by </a:t>
            </a:r>
            <a:r>
              <a:rPr lang="en-AU" dirty="0">
                <a:solidFill>
                  <a:srgbClr val="00B050"/>
                </a:solidFill>
              </a:rPr>
              <a:t>sacrificing his </a:t>
            </a:r>
            <a:r>
              <a:rPr lang="en-AU" dirty="0" smtClean="0">
                <a:solidFill>
                  <a:srgbClr val="00B050"/>
                </a:solidFill>
              </a:rPr>
              <a:t>blood on </a:t>
            </a:r>
            <a:r>
              <a:rPr lang="en-AU" dirty="0">
                <a:solidFill>
                  <a:srgbClr val="00B050"/>
                </a:solidFill>
              </a:rPr>
              <a:t>the cross</a:t>
            </a:r>
            <a:r>
              <a:rPr lang="en-AU" dirty="0" smtClean="0">
                <a:solidFill>
                  <a:srgbClr val="00B050"/>
                </a:solidFill>
              </a:rPr>
              <a:t>, so </a:t>
            </a:r>
            <a:r>
              <a:rPr lang="en-AU" dirty="0">
                <a:solidFill>
                  <a:srgbClr val="00B050"/>
                </a:solidFill>
              </a:rPr>
              <a:t>that all beings in </a:t>
            </a:r>
            <a:r>
              <a:rPr lang="en-AU" dirty="0" smtClean="0">
                <a:solidFill>
                  <a:srgbClr val="00B050"/>
                </a:solidFill>
              </a:rPr>
              <a:t>heaven and </a:t>
            </a:r>
            <a:r>
              <a:rPr lang="en-AU" dirty="0">
                <a:solidFill>
                  <a:srgbClr val="00B050"/>
                </a:solidFill>
              </a:rPr>
              <a:t>on </a:t>
            </a:r>
            <a:r>
              <a:rPr lang="en-AU" dirty="0" smtClean="0">
                <a:solidFill>
                  <a:srgbClr val="00B050"/>
                </a:solidFill>
              </a:rPr>
              <a:t>earth would </a:t>
            </a:r>
            <a:r>
              <a:rPr lang="en-AU" dirty="0">
                <a:solidFill>
                  <a:srgbClr val="00B050"/>
                </a:solidFill>
              </a:rPr>
              <a:t>be brought back to God</a:t>
            </a:r>
            <a:r>
              <a:rPr lang="en-AU" dirty="0" smtClean="0">
                <a:solidFill>
                  <a:srgbClr val="00B050"/>
                </a:solidFill>
              </a:rPr>
              <a:t>.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AU" sz="6000" dirty="0">
                <a:solidFill>
                  <a:srgbClr val="FF0000"/>
                </a:solidFill>
                <a:latin typeface="JuneBug" pitchFamily="2" charset="0"/>
              </a:rPr>
              <a:t>Jesus Rules !</a:t>
            </a:r>
            <a:r>
              <a:rPr lang="en-AU" dirty="0">
                <a:solidFill>
                  <a:srgbClr val="FF0000"/>
                </a:solidFill>
                <a:latin typeface="JuneBug" pitchFamily="2" charset="0"/>
              </a:rPr>
              <a:t/>
            </a:r>
            <a:br>
              <a:rPr lang="en-AU" dirty="0">
                <a:solidFill>
                  <a:srgbClr val="FF0000"/>
                </a:solidFill>
                <a:latin typeface="JuneBug" pitchFamily="2" charset="0"/>
              </a:rPr>
            </a:br>
            <a:endParaRPr lang="en-AU" dirty="0">
              <a:latin typeface="JuneBug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3429000"/>
            <a:ext cx="864096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4400" dirty="0" smtClean="0">
              <a:solidFill>
                <a:srgbClr val="FF0000"/>
              </a:solidFill>
              <a:latin typeface="JuneBug" pitchFamily="2" charset="0"/>
            </a:endParaRPr>
          </a:p>
          <a:p>
            <a:pPr marL="0" indent="0">
              <a:buNone/>
            </a:pPr>
            <a:r>
              <a:rPr lang="en-AU" sz="6000" dirty="0" smtClean="0">
                <a:solidFill>
                  <a:srgbClr val="00B050"/>
                </a:solidFill>
                <a:latin typeface="Ice-&amp;Snow" pitchFamily="34" charset="0"/>
              </a:rPr>
              <a:t>DO WHAT JESUS SAYS  !  </a:t>
            </a:r>
            <a:endParaRPr lang="en-AU" sz="6000" dirty="0">
              <a:solidFill>
                <a:srgbClr val="00B050"/>
              </a:solidFill>
              <a:latin typeface="JuneBu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dirty="0" smtClean="0">
                <a:latin typeface="Ice-&amp;Snow" pitchFamily="34" charset="0"/>
              </a:rPr>
              <a:t>GOD RULES  !!!</a:t>
            </a:r>
            <a:endParaRPr lang="en-AU" sz="8800" dirty="0">
              <a:latin typeface="Ice-&amp;Sn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1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rgbClr val="92D050"/>
                </a:solidFill>
                <a:latin typeface="OogieBoogie" pitchFamily="2" charset="0"/>
              </a:rPr>
              <a:t>No. 1</a:t>
            </a:r>
          </a:p>
          <a:p>
            <a:r>
              <a:rPr lang="en-AU" sz="4000" dirty="0" smtClean="0">
                <a:solidFill>
                  <a:srgbClr val="92D050"/>
                </a:solidFill>
                <a:latin typeface="OogieBoogie" pitchFamily="2" charset="0"/>
              </a:rPr>
              <a:t>Rub the ice cube in your hands while counting to ten out loud.</a:t>
            </a:r>
            <a:endParaRPr lang="en-AU" sz="4000" dirty="0">
              <a:solidFill>
                <a:srgbClr val="92D05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1026" name="Picture 2" descr="C:\Users\Robyn\AppData\Local\Microsoft\Windows\Temporary Internet Files\Content.IE5\ODXN326T\MC9002158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3176"/>
            <a:ext cx="2433873" cy="164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5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rgbClr val="002060"/>
                </a:solidFill>
                <a:latin typeface="OogieBoogie" pitchFamily="2" charset="0"/>
              </a:rPr>
              <a:t>No. 2</a:t>
            </a:r>
          </a:p>
          <a:p>
            <a:r>
              <a:rPr lang="en-AU" sz="4000" dirty="0" smtClean="0">
                <a:solidFill>
                  <a:srgbClr val="002060"/>
                </a:solidFill>
                <a:latin typeface="OogieBoogie" pitchFamily="2" charset="0"/>
              </a:rPr>
              <a:t>Balance the ice cube on your head for 5 seconds.</a:t>
            </a:r>
            <a:endParaRPr lang="en-AU" sz="4000" dirty="0">
              <a:solidFill>
                <a:srgbClr val="00206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2050" name="Picture 2" descr="C:\Users\Robyn\AppData\Local\Microsoft\Windows\Temporary Internet Files\Content.IE5\A1OZR972\MC9000129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97152"/>
            <a:ext cx="2250560" cy="187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17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rgbClr val="7030A0"/>
                </a:solidFill>
                <a:latin typeface="OogieBoogie" pitchFamily="2" charset="0"/>
              </a:rPr>
              <a:t>No. 3</a:t>
            </a:r>
          </a:p>
          <a:p>
            <a:r>
              <a:rPr lang="en-AU" sz="4000" dirty="0" smtClean="0">
                <a:solidFill>
                  <a:srgbClr val="7030A0"/>
                </a:solidFill>
                <a:latin typeface="OogieBoogie" pitchFamily="2" charset="0"/>
              </a:rPr>
              <a:t>Place the ice cube on your elbow and wiggle your fingers.</a:t>
            </a:r>
            <a:endParaRPr lang="en-AU" sz="4000" dirty="0">
              <a:solidFill>
                <a:srgbClr val="7030A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3074" name="Picture 2" descr="C:\Users\Robyn\AppData\Local\Microsoft\Windows\Temporary Internet Files\Content.IE5\AHP92ON3\MM90023636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368152" cy="153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36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rgbClr val="FF0000"/>
                </a:solidFill>
                <a:latin typeface="OogieBoogie" pitchFamily="2" charset="0"/>
              </a:rPr>
              <a:t>No. 4</a:t>
            </a:r>
          </a:p>
          <a:p>
            <a:r>
              <a:rPr lang="en-AU" sz="4000" dirty="0" smtClean="0">
                <a:solidFill>
                  <a:srgbClr val="FF0000"/>
                </a:solidFill>
                <a:latin typeface="OogieBoogie" pitchFamily="2" charset="0"/>
              </a:rPr>
              <a:t>Put the ice cube on the floor in front of you and walk around it twice.</a:t>
            </a:r>
            <a:endParaRPr lang="en-AU" sz="4000" dirty="0">
              <a:solidFill>
                <a:srgbClr val="FF000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4098" name="Picture 2" descr="C:\Users\Robyn\AppData\Local\Microsoft\Windows\Temporary Internet Files\Content.IE5\V8C6SWDC\MC9003909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37" y="4725144"/>
            <a:ext cx="1080120" cy="150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8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000" dirty="0" smtClean="0">
                <a:solidFill>
                  <a:srgbClr val="00B050"/>
                </a:solidFill>
                <a:latin typeface="OogieBoogie" pitchFamily="2" charset="0"/>
              </a:rPr>
              <a:t>No. 5</a:t>
            </a:r>
          </a:p>
          <a:p>
            <a:r>
              <a:rPr lang="en-AU" sz="4000" dirty="0" smtClean="0">
                <a:solidFill>
                  <a:srgbClr val="00B050"/>
                </a:solidFill>
                <a:latin typeface="OogieBoogie" pitchFamily="2" charset="0"/>
              </a:rPr>
              <a:t>Toss the ice cube up </a:t>
            </a:r>
          </a:p>
          <a:p>
            <a:pPr marL="0" indent="0">
              <a:buNone/>
            </a:pPr>
            <a:r>
              <a:rPr lang="en-AU" sz="4000" dirty="0" smtClean="0">
                <a:solidFill>
                  <a:srgbClr val="00B050"/>
                </a:solidFill>
                <a:latin typeface="OogieBoogie" pitchFamily="2" charset="0"/>
              </a:rPr>
              <a:t>and catch it 3 times.</a:t>
            </a:r>
            <a:endParaRPr lang="en-AU" sz="4000" dirty="0">
              <a:solidFill>
                <a:srgbClr val="00B05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5122" name="Picture 2" descr="C:\Users\Robyn\AppData\Local\Microsoft\Windows\Temporary Internet Files\Content.IE5\AHP92ON3\MC900078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64904"/>
            <a:ext cx="1841500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54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5000" dirty="0" smtClean="0">
                <a:solidFill>
                  <a:srgbClr val="00B050"/>
                </a:solidFill>
                <a:latin typeface="OogieBoogie" pitchFamily="2" charset="0"/>
              </a:rPr>
              <a:t>Applause</a:t>
            </a:r>
            <a:r>
              <a:rPr lang="en-AU" sz="4000" dirty="0" smtClean="0">
                <a:solidFill>
                  <a:srgbClr val="00B050"/>
                </a:solidFill>
                <a:latin typeface="OogieBoogie" pitchFamily="2" charset="0"/>
              </a:rPr>
              <a:t> </a:t>
            </a:r>
            <a:endParaRPr lang="en-AU" sz="4000" dirty="0">
              <a:solidFill>
                <a:srgbClr val="00B050"/>
              </a:solidFill>
              <a:latin typeface="OogieBoogi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JuneBug" pitchFamily="2" charset="0"/>
              </a:rPr>
              <a:t>Ice Cube Challenge</a:t>
            </a:r>
            <a:endParaRPr lang="en-AU" dirty="0"/>
          </a:p>
        </p:txBody>
      </p:sp>
      <p:pic>
        <p:nvPicPr>
          <p:cNvPr id="6146" name="Picture 2" descr="C:\Users\Robyn\AppData\Local\Microsoft\Windows\Temporary Internet Files\Content.IE5\7GB2WY2P\MC9004324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99" y="2636912"/>
            <a:ext cx="3240360" cy="347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98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JuneBug" pitchFamily="2" charset="0"/>
              </a:rPr>
              <a:t>Who is boss ?</a:t>
            </a:r>
            <a:endParaRPr lang="en-AU" dirty="0">
              <a:latin typeface="JuneBug" pitchFamily="2" charset="0"/>
            </a:endParaRPr>
          </a:p>
        </p:txBody>
      </p:sp>
      <p:pic>
        <p:nvPicPr>
          <p:cNvPr id="7170" name="Picture 2" descr="C:\Users\Robyn\AppData\Local\Microsoft\Windows\Temporary Internet Files\Content.IE5\DV4HHEWF\MC90032683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3024336" cy="374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07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252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ICE AGE 2013</vt:lpstr>
      <vt:lpstr>GOD RULES  !!!</vt:lpstr>
      <vt:lpstr>Ice Cube Challenge</vt:lpstr>
      <vt:lpstr>Ice Cube Challenge</vt:lpstr>
      <vt:lpstr>Ice Cube Challenge</vt:lpstr>
      <vt:lpstr>Ice Cube Challenge</vt:lpstr>
      <vt:lpstr>Ice Cube Challenge</vt:lpstr>
      <vt:lpstr>Ice Cube Challenge</vt:lpstr>
      <vt:lpstr>Who is boss ?</vt:lpstr>
      <vt:lpstr>Colossians 1:15-20</vt:lpstr>
      <vt:lpstr>Colossians 1:15-20</vt:lpstr>
      <vt:lpstr>Jesus Rules 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Age 2013</dc:title>
  <dc:creator>Robyn</dc:creator>
  <cp:lastModifiedBy>Robyn</cp:lastModifiedBy>
  <cp:revision>12</cp:revision>
  <dcterms:created xsi:type="dcterms:W3CDTF">2013-04-04T02:56:29Z</dcterms:created>
  <dcterms:modified xsi:type="dcterms:W3CDTF">2013-05-01T04:53:04Z</dcterms:modified>
</cp:coreProperties>
</file>