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0DF1AD-E1AC-419D-8BD2-115F25671875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F43E05-A4C6-4612-9ABF-8760A15285FB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AU" sz="10000" dirty="0" smtClean="0">
                <a:solidFill>
                  <a:schemeClr val="tx1"/>
                </a:solidFill>
                <a:latin typeface="Ice-&amp;Snow" pitchFamily="34" charset="0"/>
              </a:rPr>
              <a:t>ICE AGE </a:t>
            </a:r>
            <a:r>
              <a:rPr lang="en-AU" sz="10000" dirty="0" smtClean="0">
                <a:solidFill>
                  <a:schemeClr val="tx1"/>
                </a:solidFill>
                <a:latin typeface="Ice-&amp;Snow" pitchFamily="34" charset="0"/>
              </a:rPr>
              <a:t>2013</a:t>
            </a:r>
            <a:endParaRPr lang="en-AU" sz="10000" dirty="0">
              <a:solidFill>
                <a:schemeClr val="tx1"/>
              </a:solidFill>
              <a:latin typeface="Ice-&amp;Sn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4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00B0F0"/>
                </a:solidFill>
                <a:latin typeface="Hold your breath" pitchFamily="2" charset="0"/>
              </a:rPr>
              <a:t>Question 7 </a:t>
            </a:r>
            <a:endParaRPr lang="en-AU" dirty="0">
              <a:solidFill>
                <a:srgbClr val="00B0F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507288" cy="3471664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In computer terms, what does USB stand for 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10242" name="Picture 2" descr="C:\Users\Robyn\AppData\Local\Microsoft\Windows\Temporary Internet Files\Content.IE5\68IVVJ1P\MC90043485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77072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58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Hold your breath" pitchFamily="2" charset="0"/>
              </a:rPr>
              <a:t>Question 8 </a:t>
            </a:r>
            <a:endParaRPr lang="en-AU" dirty="0">
              <a:solidFill>
                <a:srgbClr val="FF000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507288" cy="3471664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In which organ of your body would you usually find a bezoar 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11266" name="Picture 2" descr="C:\Users\Robyn\AppData\Local\Microsoft\Windows\Temporary Internet Files\Content.IE5\68IVVJ1P\MC9001981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99228"/>
            <a:ext cx="1964602" cy="209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61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7030A0"/>
                </a:solidFill>
                <a:latin typeface="Hold your breath" pitchFamily="2" charset="0"/>
              </a:rPr>
              <a:t>Question 9 </a:t>
            </a:r>
            <a:endParaRPr lang="en-AU" dirty="0">
              <a:solidFill>
                <a:srgbClr val="7030A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507288" cy="3471664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What are two types of chemical bonds 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12290" name="Picture 2" descr="C:\Users\Robyn\AppData\Local\Microsoft\Windows\Temporary Internet Files\Content.IE5\ODXN326T\MC9003841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00996"/>
            <a:ext cx="2042077" cy="242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62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00B050"/>
                </a:solidFill>
                <a:latin typeface="Hold your breath" pitchFamily="2" charset="0"/>
              </a:rPr>
              <a:t>Question 10 </a:t>
            </a:r>
            <a:endParaRPr lang="en-AU" dirty="0">
              <a:solidFill>
                <a:srgbClr val="00B05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507288" cy="3471664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Which part of the body would be affected by tinnitus 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13314" name="Picture 2" descr="C:\Users\Robyn\AppData\Local\Microsoft\Windows\Temporary Internet Files\Content.IE5\DV4HHEW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99899"/>
            <a:ext cx="2458101" cy="245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14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Joint by PizzaDude" pitchFamily="2" charset="0"/>
              </a:rPr>
              <a:t>Psalm 139: 1-6</a:t>
            </a:r>
            <a:endParaRPr lang="en-AU" dirty="0">
              <a:solidFill>
                <a:srgbClr val="FF0000"/>
              </a:solidFill>
              <a:latin typeface="Joint by PizzaDu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solidFill>
                  <a:srgbClr val="00B050"/>
                </a:solidFill>
              </a:rPr>
              <a:t>139 You have looked </a:t>
            </a:r>
            <a:r>
              <a:rPr lang="en-AU" dirty="0" smtClean="0">
                <a:solidFill>
                  <a:srgbClr val="00B050"/>
                </a:solidFill>
              </a:rPr>
              <a:t>deep into </a:t>
            </a:r>
            <a:r>
              <a:rPr lang="en-AU" dirty="0">
                <a:solidFill>
                  <a:srgbClr val="00B050"/>
                </a:solidFill>
              </a:rPr>
              <a:t>my heart, </a:t>
            </a:r>
            <a:r>
              <a:rPr lang="en-AU" cap="small" dirty="0">
                <a:solidFill>
                  <a:srgbClr val="00B050"/>
                </a:solidFill>
              </a:rPr>
              <a:t>Lord</a:t>
            </a:r>
            <a:r>
              <a:rPr lang="en-AU" dirty="0">
                <a:solidFill>
                  <a:srgbClr val="00B050"/>
                </a:solidFill>
              </a:rPr>
              <a:t>,</a:t>
            </a:r>
            <a:br>
              <a:rPr lang="en-AU" dirty="0">
                <a:solidFill>
                  <a:srgbClr val="00B050"/>
                </a:solidFill>
              </a:rPr>
            </a:br>
            <a:r>
              <a:rPr lang="en-AU" dirty="0">
                <a:solidFill>
                  <a:srgbClr val="00B050"/>
                </a:solidFill>
              </a:rPr>
              <a:t>and you know all about me.</a:t>
            </a:r>
            <a:br>
              <a:rPr lang="en-AU" dirty="0">
                <a:solidFill>
                  <a:srgbClr val="00B050"/>
                </a:solidFill>
              </a:rPr>
            </a:br>
            <a:r>
              <a:rPr lang="en-AU" baseline="30000" dirty="0">
                <a:solidFill>
                  <a:srgbClr val="00B050"/>
                </a:solidFill>
              </a:rPr>
              <a:t>2 </a:t>
            </a:r>
            <a:r>
              <a:rPr lang="en-AU" dirty="0">
                <a:solidFill>
                  <a:srgbClr val="00B050"/>
                </a:solidFill>
              </a:rPr>
              <a:t>You know when I am </a:t>
            </a:r>
            <a:r>
              <a:rPr lang="en-AU" dirty="0" smtClean="0">
                <a:solidFill>
                  <a:srgbClr val="00B050"/>
                </a:solidFill>
              </a:rPr>
              <a:t>resting or </a:t>
            </a:r>
            <a:r>
              <a:rPr lang="en-AU" dirty="0">
                <a:solidFill>
                  <a:srgbClr val="00B050"/>
                </a:solidFill>
              </a:rPr>
              <a:t>when I am working,</a:t>
            </a:r>
            <a:br>
              <a:rPr lang="en-AU" dirty="0">
                <a:solidFill>
                  <a:srgbClr val="00B050"/>
                </a:solidFill>
              </a:rPr>
            </a:br>
            <a:r>
              <a:rPr lang="en-AU" dirty="0">
                <a:solidFill>
                  <a:srgbClr val="00B050"/>
                </a:solidFill>
              </a:rPr>
              <a:t>and from </a:t>
            </a:r>
            <a:r>
              <a:rPr lang="en-AU" dirty="0" smtClean="0">
                <a:solidFill>
                  <a:srgbClr val="00B050"/>
                </a:solidFill>
              </a:rPr>
              <a:t>heaven you </a:t>
            </a:r>
            <a:r>
              <a:rPr lang="en-AU" dirty="0">
                <a:solidFill>
                  <a:srgbClr val="00B050"/>
                </a:solidFill>
              </a:rPr>
              <a:t>discover my thoughts.</a:t>
            </a:r>
          </a:p>
          <a:p>
            <a:pPr marL="0" indent="0">
              <a:buNone/>
            </a:pPr>
            <a:r>
              <a:rPr lang="en-AU" baseline="30000" dirty="0" smtClean="0">
                <a:solidFill>
                  <a:srgbClr val="00B050"/>
                </a:solidFill>
              </a:rPr>
              <a:t>3 </a:t>
            </a:r>
            <a:r>
              <a:rPr lang="en-AU" dirty="0">
                <a:solidFill>
                  <a:srgbClr val="00B050"/>
                </a:solidFill>
              </a:rPr>
              <a:t>You notice everything I </a:t>
            </a:r>
            <a:r>
              <a:rPr lang="en-AU" dirty="0" smtClean="0">
                <a:solidFill>
                  <a:srgbClr val="00B050"/>
                </a:solidFill>
              </a:rPr>
              <a:t>do and </a:t>
            </a:r>
            <a:r>
              <a:rPr lang="en-AU" dirty="0">
                <a:solidFill>
                  <a:srgbClr val="00B050"/>
                </a:solidFill>
              </a:rPr>
              <a:t>everywhere I go.</a:t>
            </a:r>
            <a:br>
              <a:rPr lang="en-AU" dirty="0">
                <a:solidFill>
                  <a:srgbClr val="00B050"/>
                </a:solidFill>
              </a:rPr>
            </a:br>
            <a:r>
              <a:rPr lang="en-AU" baseline="30000" dirty="0">
                <a:solidFill>
                  <a:srgbClr val="00B050"/>
                </a:solidFill>
              </a:rPr>
              <a:t>4 </a:t>
            </a:r>
            <a:r>
              <a:rPr lang="en-AU" dirty="0">
                <a:solidFill>
                  <a:srgbClr val="00B050"/>
                </a:solidFill>
              </a:rPr>
              <a:t>Before I even speak a word</a:t>
            </a:r>
            <a:r>
              <a:rPr lang="en-AU" dirty="0" smtClean="0">
                <a:solidFill>
                  <a:srgbClr val="00B050"/>
                </a:solidFill>
              </a:rPr>
              <a:t>, you </a:t>
            </a:r>
            <a:r>
              <a:rPr lang="en-AU" dirty="0">
                <a:solidFill>
                  <a:srgbClr val="00B050"/>
                </a:solidFill>
              </a:rPr>
              <a:t>know what I will say,</a:t>
            </a:r>
            <a:br>
              <a:rPr lang="en-AU" dirty="0">
                <a:solidFill>
                  <a:srgbClr val="00B050"/>
                </a:solidFill>
              </a:rPr>
            </a:br>
            <a:r>
              <a:rPr lang="en-AU" baseline="30000" dirty="0">
                <a:solidFill>
                  <a:srgbClr val="00B050"/>
                </a:solidFill>
              </a:rPr>
              <a:t>5 </a:t>
            </a:r>
            <a:r>
              <a:rPr lang="en-AU" dirty="0">
                <a:solidFill>
                  <a:srgbClr val="00B050"/>
                </a:solidFill>
              </a:rPr>
              <a:t>and with your powerful </a:t>
            </a:r>
            <a:r>
              <a:rPr lang="en-AU" dirty="0" smtClean="0">
                <a:solidFill>
                  <a:srgbClr val="00B050"/>
                </a:solidFill>
              </a:rPr>
              <a:t>arm you </a:t>
            </a:r>
            <a:r>
              <a:rPr lang="en-AU" dirty="0">
                <a:solidFill>
                  <a:srgbClr val="00B050"/>
                </a:solidFill>
              </a:rPr>
              <a:t>protect me</a:t>
            </a:r>
            <a:br>
              <a:rPr lang="en-AU" dirty="0">
                <a:solidFill>
                  <a:srgbClr val="00B050"/>
                </a:solidFill>
              </a:rPr>
            </a:br>
            <a:r>
              <a:rPr lang="en-AU" dirty="0">
                <a:solidFill>
                  <a:srgbClr val="00B050"/>
                </a:solidFill>
              </a:rPr>
              <a:t>from every side.</a:t>
            </a:r>
            <a:br>
              <a:rPr lang="en-AU" dirty="0">
                <a:solidFill>
                  <a:srgbClr val="00B050"/>
                </a:solidFill>
              </a:rPr>
            </a:br>
            <a:r>
              <a:rPr lang="en-AU" baseline="30000" dirty="0">
                <a:solidFill>
                  <a:srgbClr val="00B050"/>
                </a:solidFill>
              </a:rPr>
              <a:t>6 </a:t>
            </a:r>
            <a:r>
              <a:rPr lang="en-AU" dirty="0">
                <a:solidFill>
                  <a:srgbClr val="00B050"/>
                </a:solidFill>
              </a:rPr>
              <a:t>I can’t understand all of this</a:t>
            </a:r>
            <a:r>
              <a:rPr lang="en-AU" dirty="0" smtClean="0">
                <a:solidFill>
                  <a:srgbClr val="00B050"/>
                </a:solidFill>
              </a:rPr>
              <a:t>! </a:t>
            </a:r>
            <a:r>
              <a:rPr lang="en-AU" dirty="0">
                <a:solidFill>
                  <a:srgbClr val="00B050"/>
                </a:solidFill>
              </a:rPr>
              <a:t/>
            </a:r>
            <a:br>
              <a:rPr lang="en-AU" dirty="0">
                <a:solidFill>
                  <a:srgbClr val="00B050"/>
                </a:solidFill>
              </a:rPr>
            </a:br>
            <a:r>
              <a:rPr lang="en-AU" dirty="0">
                <a:solidFill>
                  <a:srgbClr val="00B050"/>
                </a:solidFill>
              </a:rPr>
              <a:t>Such wonderful </a:t>
            </a:r>
            <a:r>
              <a:rPr lang="en-AU" dirty="0" smtClean="0">
                <a:solidFill>
                  <a:srgbClr val="00B050"/>
                </a:solidFill>
              </a:rPr>
              <a:t>knowledge is </a:t>
            </a:r>
            <a:r>
              <a:rPr lang="en-AU" dirty="0">
                <a:solidFill>
                  <a:srgbClr val="00B050"/>
                </a:solidFill>
              </a:rPr>
              <a:t>far above me.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3658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Joint by PizzaDude" pitchFamily="2" charset="0"/>
              </a:rPr>
              <a:t>Psalm 139: 7-12</a:t>
            </a:r>
            <a:endParaRPr lang="en-AU" dirty="0">
              <a:solidFill>
                <a:srgbClr val="FF0000"/>
              </a:solidFill>
              <a:latin typeface="Joint by PizzaDu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aseline="30000" dirty="0">
                <a:solidFill>
                  <a:schemeClr val="accent1"/>
                </a:solidFill>
              </a:rPr>
              <a:t>7 </a:t>
            </a:r>
            <a:r>
              <a:rPr lang="en-AU" dirty="0">
                <a:solidFill>
                  <a:schemeClr val="accent1"/>
                </a:solidFill>
              </a:rPr>
              <a:t>Where could I go to </a:t>
            </a:r>
            <a:r>
              <a:rPr lang="en-AU" dirty="0" smtClean="0">
                <a:solidFill>
                  <a:schemeClr val="accent1"/>
                </a:solidFill>
              </a:rPr>
              <a:t>escape from </a:t>
            </a:r>
            <a:r>
              <a:rPr lang="en-AU" dirty="0">
                <a:solidFill>
                  <a:schemeClr val="accent1"/>
                </a:solidFill>
              </a:rPr>
              <a:t>your Spirit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dirty="0">
                <a:solidFill>
                  <a:schemeClr val="accent1"/>
                </a:solidFill>
              </a:rPr>
              <a:t>or from your sight?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baseline="30000" dirty="0">
                <a:solidFill>
                  <a:schemeClr val="accent1"/>
                </a:solidFill>
              </a:rPr>
              <a:t>8 </a:t>
            </a:r>
            <a:r>
              <a:rPr lang="en-AU" dirty="0">
                <a:solidFill>
                  <a:schemeClr val="accent1"/>
                </a:solidFill>
              </a:rPr>
              <a:t>If I were to climb </a:t>
            </a:r>
            <a:r>
              <a:rPr lang="en-AU" dirty="0" smtClean="0">
                <a:solidFill>
                  <a:schemeClr val="accent1"/>
                </a:solidFill>
              </a:rPr>
              <a:t>up to </a:t>
            </a:r>
            <a:r>
              <a:rPr lang="en-AU" dirty="0">
                <a:solidFill>
                  <a:schemeClr val="accent1"/>
                </a:solidFill>
              </a:rPr>
              <a:t>the highest heavens,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dirty="0">
                <a:solidFill>
                  <a:schemeClr val="accent1"/>
                </a:solidFill>
              </a:rPr>
              <a:t>you would be there.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dirty="0">
                <a:solidFill>
                  <a:schemeClr val="accent1"/>
                </a:solidFill>
              </a:rPr>
              <a:t>If I were to dig </a:t>
            </a:r>
            <a:r>
              <a:rPr lang="en-AU" dirty="0" smtClean="0">
                <a:solidFill>
                  <a:schemeClr val="accent1"/>
                </a:solidFill>
              </a:rPr>
              <a:t>down to </a:t>
            </a:r>
            <a:r>
              <a:rPr lang="en-AU" dirty="0">
                <a:solidFill>
                  <a:schemeClr val="accent1"/>
                </a:solidFill>
              </a:rPr>
              <a:t>the world of the dead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dirty="0">
                <a:solidFill>
                  <a:schemeClr val="accent1"/>
                </a:solidFill>
              </a:rPr>
              <a:t>you would also be there.</a:t>
            </a:r>
          </a:p>
          <a:p>
            <a:pPr marL="0" indent="0">
              <a:buNone/>
            </a:pPr>
            <a:r>
              <a:rPr lang="en-AU" baseline="30000" dirty="0">
                <a:solidFill>
                  <a:schemeClr val="accent1"/>
                </a:solidFill>
              </a:rPr>
              <a:t>9 </a:t>
            </a:r>
            <a:r>
              <a:rPr lang="en-AU" dirty="0">
                <a:solidFill>
                  <a:schemeClr val="accent1"/>
                </a:solidFill>
              </a:rPr>
              <a:t>Suppose I had </a:t>
            </a:r>
            <a:r>
              <a:rPr lang="en-AU" dirty="0" smtClean="0">
                <a:solidFill>
                  <a:schemeClr val="accent1"/>
                </a:solidFill>
              </a:rPr>
              <a:t>wings like </a:t>
            </a:r>
            <a:r>
              <a:rPr lang="en-AU" dirty="0">
                <a:solidFill>
                  <a:schemeClr val="accent1"/>
                </a:solidFill>
              </a:rPr>
              <a:t>the dawning day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dirty="0">
                <a:solidFill>
                  <a:schemeClr val="accent1"/>
                </a:solidFill>
              </a:rPr>
              <a:t>and flew across the ocean.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baseline="30000" dirty="0">
                <a:solidFill>
                  <a:schemeClr val="accent1"/>
                </a:solidFill>
              </a:rPr>
              <a:t>10 </a:t>
            </a:r>
            <a:r>
              <a:rPr lang="en-AU" dirty="0">
                <a:solidFill>
                  <a:schemeClr val="accent1"/>
                </a:solidFill>
              </a:rPr>
              <a:t>Even then your powerful </a:t>
            </a:r>
            <a:r>
              <a:rPr lang="en-AU" dirty="0" smtClean="0">
                <a:solidFill>
                  <a:schemeClr val="accent1"/>
                </a:solidFill>
              </a:rPr>
              <a:t>arm would </a:t>
            </a:r>
            <a:r>
              <a:rPr lang="en-AU" dirty="0">
                <a:solidFill>
                  <a:schemeClr val="accent1"/>
                </a:solidFill>
              </a:rPr>
              <a:t>guide and protect me.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baseline="30000" dirty="0">
                <a:solidFill>
                  <a:schemeClr val="accent1"/>
                </a:solidFill>
              </a:rPr>
              <a:t>11 </a:t>
            </a:r>
            <a:r>
              <a:rPr lang="en-AU" dirty="0">
                <a:solidFill>
                  <a:schemeClr val="accent1"/>
                </a:solidFill>
              </a:rPr>
              <a:t>Or suppose I said, “I’ll </a:t>
            </a:r>
            <a:r>
              <a:rPr lang="en-AU" dirty="0" smtClean="0">
                <a:solidFill>
                  <a:schemeClr val="accent1"/>
                </a:solidFill>
              </a:rPr>
              <a:t>hide in </a:t>
            </a:r>
            <a:r>
              <a:rPr lang="en-AU" dirty="0">
                <a:solidFill>
                  <a:schemeClr val="accent1"/>
                </a:solidFill>
              </a:rPr>
              <a:t>the </a:t>
            </a:r>
            <a:r>
              <a:rPr lang="en-AU" dirty="0" smtClean="0">
                <a:solidFill>
                  <a:schemeClr val="accent1"/>
                </a:solidFill>
              </a:rPr>
              <a:t>dark until </a:t>
            </a:r>
            <a:r>
              <a:rPr lang="en-AU" dirty="0">
                <a:solidFill>
                  <a:schemeClr val="accent1"/>
                </a:solidFill>
              </a:rPr>
              <a:t>night comes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dirty="0">
                <a:solidFill>
                  <a:schemeClr val="accent1"/>
                </a:solidFill>
              </a:rPr>
              <a:t>to cover me over.”</a:t>
            </a:r>
            <a:br>
              <a:rPr lang="en-AU" dirty="0">
                <a:solidFill>
                  <a:schemeClr val="accent1"/>
                </a:solidFill>
              </a:rPr>
            </a:br>
            <a:r>
              <a:rPr lang="en-AU" baseline="30000" dirty="0">
                <a:solidFill>
                  <a:schemeClr val="accent1"/>
                </a:solidFill>
              </a:rPr>
              <a:t>12 </a:t>
            </a:r>
            <a:r>
              <a:rPr lang="en-AU" dirty="0">
                <a:solidFill>
                  <a:schemeClr val="accent1"/>
                </a:solidFill>
              </a:rPr>
              <a:t>But you see in the </a:t>
            </a:r>
            <a:r>
              <a:rPr lang="en-AU" dirty="0" smtClean="0">
                <a:solidFill>
                  <a:schemeClr val="accent1"/>
                </a:solidFill>
              </a:rPr>
              <a:t>dark because </a:t>
            </a:r>
            <a:r>
              <a:rPr lang="en-AU" dirty="0">
                <a:solidFill>
                  <a:schemeClr val="accent1"/>
                </a:solidFill>
              </a:rPr>
              <a:t>daylight and </a:t>
            </a:r>
            <a:r>
              <a:rPr lang="en-AU" dirty="0" smtClean="0">
                <a:solidFill>
                  <a:schemeClr val="accent1"/>
                </a:solidFill>
              </a:rPr>
              <a:t>dark are </a:t>
            </a:r>
            <a:r>
              <a:rPr lang="en-AU" dirty="0">
                <a:solidFill>
                  <a:schemeClr val="accent1"/>
                </a:solidFill>
              </a:rPr>
              <a:t>all the same to you.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4374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Joint by PizzaDude" pitchFamily="2" charset="0"/>
              </a:rPr>
              <a:t>Psalm 139: 13-16</a:t>
            </a:r>
            <a:endParaRPr lang="en-AU" dirty="0">
              <a:solidFill>
                <a:srgbClr val="FF0000"/>
              </a:solidFill>
              <a:latin typeface="Joint by PizzaDu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aseline="30000" dirty="0">
                <a:solidFill>
                  <a:srgbClr val="7030A0"/>
                </a:solidFill>
              </a:rPr>
              <a:t>13 </a:t>
            </a:r>
            <a:r>
              <a:rPr lang="en-AU" dirty="0">
                <a:solidFill>
                  <a:srgbClr val="7030A0"/>
                </a:solidFill>
              </a:rPr>
              <a:t>You are the </a:t>
            </a:r>
            <a:r>
              <a:rPr lang="en-AU" dirty="0" smtClean="0">
                <a:solidFill>
                  <a:srgbClr val="7030A0"/>
                </a:solidFill>
              </a:rPr>
              <a:t>one who </a:t>
            </a:r>
            <a:r>
              <a:rPr lang="en-AU" dirty="0">
                <a:solidFill>
                  <a:srgbClr val="7030A0"/>
                </a:solidFill>
              </a:rPr>
              <a:t>put me </a:t>
            </a:r>
            <a:r>
              <a:rPr lang="en-AU" dirty="0" smtClean="0">
                <a:solidFill>
                  <a:srgbClr val="7030A0"/>
                </a:solidFill>
              </a:rPr>
              <a:t>together inside </a:t>
            </a:r>
            <a:r>
              <a:rPr lang="en-AU" dirty="0">
                <a:solidFill>
                  <a:srgbClr val="7030A0"/>
                </a:solidFill>
              </a:rPr>
              <a:t>my mother’s body,</a:t>
            </a:r>
            <a:br>
              <a:rPr lang="en-AU" dirty="0">
                <a:solidFill>
                  <a:srgbClr val="7030A0"/>
                </a:solidFill>
              </a:rPr>
            </a:br>
            <a:r>
              <a:rPr lang="en-AU" baseline="30000" dirty="0">
                <a:solidFill>
                  <a:srgbClr val="7030A0"/>
                </a:solidFill>
              </a:rPr>
              <a:t>14 </a:t>
            </a:r>
            <a:r>
              <a:rPr lang="en-AU" dirty="0">
                <a:solidFill>
                  <a:srgbClr val="7030A0"/>
                </a:solidFill>
              </a:rPr>
              <a:t>and I praise </a:t>
            </a:r>
            <a:r>
              <a:rPr lang="en-AU" dirty="0" smtClean="0">
                <a:solidFill>
                  <a:srgbClr val="7030A0"/>
                </a:solidFill>
              </a:rPr>
              <a:t>you because of the </a:t>
            </a:r>
            <a:r>
              <a:rPr lang="en-AU" dirty="0">
                <a:solidFill>
                  <a:srgbClr val="7030A0"/>
                </a:solidFill>
              </a:rPr>
              <a:t>wonderful </a:t>
            </a:r>
            <a:r>
              <a:rPr lang="en-AU" dirty="0" smtClean="0">
                <a:solidFill>
                  <a:srgbClr val="7030A0"/>
                </a:solidFill>
              </a:rPr>
              <a:t>way you </a:t>
            </a:r>
            <a:r>
              <a:rPr lang="en-AU" dirty="0">
                <a:solidFill>
                  <a:srgbClr val="7030A0"/>
                </a:solidFill>
              </a:rPr>
              <a:t>created me.</a:t>
            </a:r>
            <a:br>
              <a:rPr lang="en-AU" dirty="0">
                <a:solidFill>
                  <a:srgbClr val="7030A0"/>
                </a:solidFill>
              </a:rPr>
            </a:br>
            <a:r>
              <a:rPr lang="en-AU" dirty="0">
                <a:solidFill>
                  <a:srgbClr val="7030A0"/>
                </a:solidFill>
              </a:rPr>
              <a:t>Everything you do is </a:t>
            </a:r>
            <a:r>
              <a:rPr lang="en-AU" dirty="0" smtClean="0">
                <a:solidFill>
                  <a:srgbClr val="7030A0"/>
                </a:solidFill>
              </a:rPr>
              <a:t>marvellous! Of </a:t>
            </a:r>
            <a:r>
              <a:rPr lang="en-AU" dirty="0">
                <a:solidFill>
                  <a:srgbClr val="7030A0"/>
                </a:solidFill>
              </a:rPr>
              <a:t>this I have no doubt.</a:t>
            </a:r>
          </a:p>
          <a:p>
            <a:pPr marL="0" indent="0">
              <a:buNone/>
            </a:pPr>
            <a:r>
              <a:rPr lang="en-AU" baseline="30000" dirty="0">
                <a:solidFill>
                  <a:srgbClr val="7030A0"/>
                </a:solidFill>
              </a:rPr>
              <a:t>15 </a:t>
            </a:r>
            <a:r>
              <a:rPr lang="en-AU" dirty="0">
                <a:solidFill>
                  <a:srgbClr val="7030A0"/>
                </a:solidFill>
              </a:rPr>
              <a:t>Nothing about </a:t>
            </a:r>
            <a:r>
              <a:rPr lang="en-AU" dirty="0" smtClean="0">
                <a:solidFill>
                  <a:srgbClr val="7030A0"/>
                </a:solidFill>
              </a:rPr>
              <a:t>me is </a:t>
            </a:r>
            <a:r>
              <a:rPr lang="en-AU" dirty="0">
                <a:solidFill>
                  <a:srgbClr val="7030A0"/>
                </a:solidFill>
              </a:rPr>
              <a:t>hidden from you!</a:t>
            </a:r>
            <a:br>
              <a:rPr lang="en-AU" dirty="0">
                <a:solidFill>
                  <a:srgbClr val="7030A0"/>
                </a:solidFill>
              </a:rPr>
            </a:br>
            <a:r>
              <a:rPr lang="en-AU" dirty="0">
                <a:solidFill>
                  <a:srgbClr val="7030A0"/>
                </a:solidFill>
              </a:rPr>
              <a:t>I was secretly woven </a:t>
            </a:r>
            <a:r>
              <a:rPr lang="en-AU" dirty="0" smtClean="0">
                <a:solidFill>
                  <a:srgbClr val="7030A0"/>
                </a:solidFill>
              </a:rPr>
              <a:t>together deep </a:t>
            </a:r>
            <a:r>
              <a:rPr lang="en-AU" dirty="0">
                <a:solidFill>
                  <a:srgbClr val="7030A0"/>
                </a:solidFill>
              </a:rPr>
              <a:t>in the earth below,</a:t>
            </a:r>
            <a:br>
              <a:rPr lang="en-AU" dirty="0">
                <a:solidFill>
                  <a:srgbClr val="7030A0"/>
                </a:solidFill>
              </a:rPr>
            </a:br>
            <a:r>
              <a:rPr lang="en-AU" baseline="30000" dirty="0">
                <a:solidFill>
                  <a:srgbClr val="7030A0"/>
                </a:solidFill>
              </a:rPr>
              <a:t>16 </a:t>
            </a:r>
            <a:r>
              <a:rPr lang="en-AU" dirty="0">
                <a:solidFill>
                  <a:srgbClr val="7030A0"/>
                </a:solidFill>
              </a:rPr>
              <a:t>but with your own </a:t>
            </a:r>
            <a:r>
              <a:rPr lang="en-AU" dirty="0" smtClean="0">
                <a:solidFill>
                  <a:srgbClr val="7030A0"/>
                </a:solidFill>
              </a:rPr>
              <a:t>eyes you saw my </a:t>
            </a:r>
            <a:r>
              <a:rPr lang="en-AU" dirty="0">
                <a:solidFill>
                  <a:srgbClr val="7030A0"/>
                </a:solidFill>
              </a:rPr>
              <a:t>body being formed.</a:t>
            </a:r>
            <a:br>
              <a:rPr lang="en-AU" dirty="0">
                <a:solidFill>
                  <a:srgbClr val="7030A0"/>
                </a:solidFill>
              </a:rPr>
            </a:br>
            <a:r>
              <a:rPr lang="en-AU" dirty="0">
                <a:solidFill>
                  <a:srgbClr val="7030A0"/>
                </a:solidFill>
              </a:rPr>
              <a:t>Even before I was born</a:t>
            </a:r>
            <a:r>
              <a:rPr lang="en-AU" dirty="0" smtClean="0">
                <a:solidFill>
                  <a:srgbClr val="7030A0"/>
                </a:solidFill>
              </a:rPr>
              <a:t>, you </a:t>
            </a:r>
            <a:r>
              <a:rPr lang="en-AU" dirty="0">
                <a:solidFill>
                  <a:srgbClr val="7030A0"/>
                </a:solidFill>
              </a:rPr>
              <a:t>had written in your book</a:t>
            </a:r>
            <a:br>
              <a:rPr lang="en-AU" dirty="0">
                <a:solidFill>
                  <a:srgbClr val="7030A0"/>
                </a:solidFill>
              </a:rPr>
            </a:br>
            <a:r>
              <a:rPr lang="en-AU" dirty="0">
                <a:solidFill>
                  <a:srgbClr val="7030A0"/>
                </a:solidFill>
              </a:rPr>
              <a:t>everything I would do.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9635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Joint by PizzaDude" pitchFamily="2" charset="0"/>
              </a:rPr>
              <a:t>Psalm 139: 17-18</a:t>
            </a:r>
            <a:endParaRPr lang="en-AU" dirty="0">
              <a:solidFill>
                <a:srgbClr val="FF0000"/>
              </a:solidFill>
              <a:latin typeface="Joint by PizzaDu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aseline="30000" dirty="0">
                <a:solidFill>
                  <a:srgbClr val="FF00FF"/>
                </a:solidFill>
              </a:rPr>
              <a:t>17 </a:t>
            </a:r>
            <a:r>
              <a:rPr lang="en-AU" dirty="0">
                <a:solidFill>
                  <a:srgbClr val="FF00FF"/>
                </a:solidFill>
              </a:rPr>
              <a:t>Your thoughts are far </a:t>
            </a:r>
            <a:r>
              <a:rPr lang="en-AU" dirty="0" smtClean="0">
                <a:solidFill>
                  <a:srgbClr val="FF00FF"/>
                </a:solidFill>
              </a:rPr>
              <a:t>beyond my </a:t>
            </a:r>
            <a:r>
              <a:rPr lang="en-AU" dirty="0">
                <a:solidFill>
                  <a:srgbClr val="FF00FF"/>
                </a:solidFill>
              </a:rPr>
              <a:t>understanding,</a:t>
            </a:r>
            <a:br>
              <a:rPr lang="en-AU" dirty="0">
                <a:solidFill>
                  <a:srgbClr val="FF00FF"/>
                </a:solidFill>
              </a:rPr>
            </a:br>
            <a:r>
              <a:rPr lang="en-AU" dirty="0">
                <a:solidFill>
                  <a:srgbClr val="FF00FF"/>
                </a:solidFill>
              </a:rPr>
              <a:t>much more than </a:t>
            </a:r>
            <a:r>
              <a:rPr lang="en-AU" dirty="0" smtClean="0">
                <a:solidFill>
                  <a:srgbClr val="FF00FF"/>
                </a:solidFill>
              </a:rPr>
              <a:t>I could </a:t>
            </a:r>
            <a:r>
              <a:rPr lang="en-AU" dirty="0">
                <a:solidFill>
                  <a:srgbClr val="FF00FF"/>
                </a:solidFill>
              </a:rPr>
              <a:t>ever imagine.</a:t>
            </a:r>
            <a:br>
              <a:rPr lang="en-AU" dirty="0">
                <a:solidFill>
                  <a:srgbClr val="FF00FF"/>
                </a:solidFill>
              </a:rPr>
            </a:br>
            <a:r>
              <a:rPr lang="en-AU" baseline="30000" dirty="0">
                <a:solidFill>
                  <a:srgbClr val="FF00FF"/>
                </a:solidFill>
              </a:rPr>
              <a:t>18 </a:t>
            </a:r>
            <a:r>
              <a:rPr lang="en-AU" dirty="0">
                <a:solidFill>
                  <a:srgbClr val="FF00FF"/>
                </a:solidFill>
              </a:rPr>
              <a:t>I try to count your thoughts</a:t>
            </a:r>
            <a:r>
              <a:rPr lang="en-AU" dirty="0" smtClean="0">
                <a:solidFill>
                  <a:srgbClr val="FF00FF"/>
                </a:solidFill>
              </a:rPr>
              <a:t>, but </a:t>
            </a:r>
            <a:r>
              <a:rPr lang="en-AU" dirty="0">
                <a:solidFill>
                  <a:srgbClr val="FF00FF"/>
                </a:solidFill>
              </a:rPr>
              <a:t>they outnumber the </a:t>
            </a:r>
            <a:r>
              <a:rPr lang="en-AU" dirty="0" smtClean="0">
                <a:solidFill>
                  <a:srgbClr val="FF00FF"/>
                </a:solidFill>
              </a:rPr>
              <a:t>grains of </a:t>
            </a:r>
            <a:r>
              <a:rPr lang="en-AU" dirty="0">
                <a:solidFill>
                  <a:srgbClr val="FF00FF"/>
                </a:solidFill>
              </a:rPr>
              <a:t>sand on the beach.</a:t>
            </a:r>
            <a:br>
              <a:rPr lang="en-AU" dirty="0">
                <a:solidFill>
                  <a:srgbClr val="FF00FF"/>
                </a:solidFill>
              </a:rPr>
            </a:br>
            <a:r>
              <a:rPr lang="en-AU" dirty="0">
                <a:solidFill>
                  <a:srgbClr val="FF00FF"/>
                </a:solidFill>
              </a:rPr>
              <a:t>And when I awake</a:t>
            </a:r>
            <a:r>
              <a:rPr lang="en-AU" dirty="0" smtClean="0">
                <a:solidFill>
                  <a:srgbClr val="FF00FF"/>
                </a:solidFill>
              </a:rPr>
              <a:t>, I </a:t>
            </a:r>
            <a:r>
              <a:rPr lang="en-AU" dirty="0">
                <a:solidFill>
                  <a:srgbClr val="FF00FF"/>
                </a:solidFill>
              </a:rPr>
              <a:t>will find you nearby.</a:t>
            </a:r>
          </a:p>
        </p:txBody>
      </p:sp>
    </p:spTree>
    <p:extLst>
      <p:ext uri="{BB962C8B-B14F-4D97-AF65-F5344CB8AC3E}">
        <p14:creationId xmlns:p14="http://schemas.microsoft.com/office/powerpoint/2010/main" val="2681189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170191">
            <a:off x="8798" y="2404201"/>
            <a:ext cx="9276169" cy="1846937"/>
          </a:xfrm>
        </p:spPr>
        <p:txBody>
          <a:bodyPr>
            <a:noAutofit/>
          </a:bodyPr>
          <a:lstStyle/>
          <a:p>
            <a:r>
              <a:rPr lang="en-AU" sz="11000" dirty="0" smtClean="0">
                <a:latin typeface="Joint by PizzaDude" pitchFamily="2" charset="0"/>
              </a:rPr>
              <a:t>Indescribable</a:t>
            </a:r>
            <a:endParaRPr lang="en-AU" sz="11000" dirty="0">
              <a:latin typeface="Joint by PizzaDude" pitchFamily="2" charset="0"/>
            </a:endParaRPr>
          </a:p>
        </p:txBody>
      </p:sp>
      <p:pic>
        <p:nvPicPr>
          <p:cNvPr id="14340" name="Picture 4" descr="C:\Users\Robyn\AppData\Local\Microsoft\Windows\Temporary Internet Files\Content.IE5\A1OZR972\MC9000831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2808312" cy="275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779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latin typeface="Joint by PizzaDude" pitchFamily="2" charset="0"/>
              </a:rPr>
              <a:t>God knows us and </a:t>
            </a:r>
            <a:br>
              <a:rPr lang="en-AU" dirty="0" smtClean="0">
                <a:latin typeface="Joint by PizzaDude" pitchFamily="2" charset="0"/>
              </a:rPr>
            </a:br>
            <a:r>
              <a:rPr lang="en-AU" dirty="0" smtClean="0">
                <a:latin typeface="Joint by PizzaDude" pitchFamily="2" charset="0"/>
              </a:rPr>
              <a:t>still loves us</a:t>
            </a:r>
            <a:endParaRPr lang="en-AU" dirty="0">
              <a:latin typeface="Joint by PizzaDu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Your thoughts are far beyond my understanding, much more than I could ever imagine.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Psalm 139:17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15362" name="Picture 2" descr="C:\Users\Robyn\AppData\Local\Microsoft\Windows\Temporary Internet Files\Content.IE5\7GB2WY2P\MC9001875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09120"/>
            <a:ext cx="1544422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97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6984776" cy="1829761"/>
          </a:xfrm>
        </p:spPr>
        <p:txBody>
          <a:bodyPr>
            <a:normAutofit/>
          </a:bodyPr>
          <a:lstStyle/>
          <a:p>
            <a:pPr algn="ctr"/>
            <a:r>
              <a:rPr lang="en-AU" sz="10000" dirty="0" smtClean="0">
                <a:solidFill>
                  <a:schemeClr val="tx1"/>
                </a:solidFill>
                <a:latin typeface="Ice-&amp;Snow" pitchFamily="34" charset="0"/>
              </a:rPr>
              <a:t>GOD KNOWS</a:t>
            </a:r>
            <a:endParaRPr lang="en-AU" sz="10000" dirty="0">
              <a:solidFill>
                <a:schemeClr val="tx1"/>
              </a:solidFill>
              <a:latin typeface="Ice-&amp;Snow" pitchFamily="34" charset="0"/>
            </a:endParaRPr>
          </a:p>
        </p:txBody>
      </p:sp>
      <p:pic>
        <p:nvPicPr>
          <p:cNvPr id="2051" name="Picture 3" descr="C:\Users\Robyn\AppData\Local\Microsoft\Windows\Temporary Internet Files\Content.IE5\A1OZR972\MC9000886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63578"/>
            <a:ext cx="2415603" cy="29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30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229600" cy="1143000"/>
          </a:xfrm>
        </p:spPr>
        <p:txBody>
          <a:bodyPr>
            <a:noAutofit/>
          </a:bodyPr>
          <a:lstStyle/>
          <a:p>
            <a:r>
              <a:rPr lang="en-AU" sz="8000" dirty="0" smtClean="0">
                <a:latin typeface="Hold your breath" pitchFamily="2" charset="0"/>
              </a:rPr>
              <a:t>Quiz Show </a:t>
            </a:r>
            <a:endParaRPr lang="en-AU" sz="8000" dirty="0">
              <a:latin typeface="Hold your breath" pitchFamily="2" charset="0"/>
            </a:endParaRPr>
          </a:p>
        </p:txBody>
      </p:sp>
      <p:pic>
        <p:nvPicPr>
          <p:cNvPr id="3074" name="Picture 2" descr="C:\Users\Robyn\AppData\Local\Microsoft\Windows\Temporary Internet Files\Content.IE5\A1OZR972\MC90015120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564904"/>
            <a:ext cx="2957894" cy="317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235949">
            <a:off x="57052" y="4694430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latin typeface="Hold your breath" pitchFamily="2" charset="0"/>
              </a:rPr>
              <a:t>Press your buzzer !!</a:t>
            </a:r>
          </a:p>
        </p:txBody>
      </p:sp>
      <p:pic>
        <p:nvPicPr>
          <p:cNvPr id="3075" name="Picture 3" descr="C:\Users\Robyn\AppData\Local\Microsoft\Windows\Temporary Internet Files\Content.IE5\68IVVJ1P\MC9004420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30" y="4869160"/>
            <a:ext cx="1610264" cy="180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1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7030A0"/>
                </a:solidFill>
                <a:latin typeface="Hold your breath" pitchFamily="2" charset="0"/>
              </a:rPr>
              <a:t>Question 1 </a:t>
            </a:r>
            <a:endParaRPr lang="en-AU" dirty="0">
              <a:solidFill>
                <a:srgbClr val="7030A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507288" cy="3183632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What is the study of living creatures called 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7170" name="Picture 2" descr="C:\Users\Robyn\AppData\Local\Microsoft\Windows\Temporary Internet Files\Content.IE5\AHP92ON3\MP90017554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0" t="10054" r="20035" b="9701"/>
          <a:stretch/>
        </p:blipFill>
        <p:spPr bwMode="auto">
          <a:xfrm>
            <a:off x="6084168" y="4474671"/>
            <a:ext cx="2262663" cy="199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78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00B050"/>
                </a:solidFill>
                <a:latin typeface="Hold your breath" pitchFamily="2" charset="0"/>
              </a:rPr>
              <a:t>Question 2 </a:t>
            </a:r>
            <a:endParaRPr lang="en-AU" dirty="0">
              <a:solidFill>
                <a:srgbClr val="00B05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507288" cy="3183632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The cerebellum is a part of which organ?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6146" name="Picture 2" descr="C:\Users\Robyn\AppData\Local\Microsoft\Windows\Temporary Internet Files\Content.IE5\7GB2WY2P\MC90043632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77072"/>
            <a:ext cx="2074540" cy="207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68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00B0F0"/>
                </a:solidFill>
                <a:latin typeface="Hold your breath" pitchFamily="2" charset="0"/>
              </a:rPr>
              <a:t>Question 3 </a:t>
            </a:r>
            <a:endParaRPr lang="en-AU" dirty="0">
              <a:solidFill>
                <a:srgbClr val="00B0F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507288" cy="3543672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Of the planets in the solar system, which is the closest to the sun 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5122" name="Picture 2" descr="C:\Users\Robyn\AppData\Local\Microsoft\Windows\Temporary Internet Files\Content.IE5\ODXN326T\MC9000831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81128"/>
            <a:ext cx="1818742" cy="180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833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Hold your breath" pitchFamily="2" charset="0"/>
              </a:rPr>
              <a:t>Question 4 </a:t>
            </a:r>
            <a:endParaRPr lang="en-AU" dirty="0">
              <a:solidFill>
                <a:srgbClr val="FF000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507288" cy="3183632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Name one category of rocks 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4098" name="Picture 2" descr="C:\Users\Robyn\AppData\Local\Microsoft\Windows\Temporary Internet Files\Content.IE5\ODXN326T\MP9002624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75726"/>
            <a:ext cx="3009528" cy="19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26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7030A0"/>
                </a:solidFill>
                <a:latin typeface="Hold your breath" pitchFamily="2" charset="0"/>
              </a:rPr>
              <a:t>Question 5 </a:t>
            </a:r>
            <a:endParaRPr lang="en-AU" dirty="0">
              <a:solidFill>
                <a:srgbClr val="7030A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507288" cy="3183632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What are the three states of matter 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8194" name="Picture 2" descr="C:\Users\Robyn\AppData\Local\Microsoft\Windows\Temporary Internet Files\Content.IE5\AHP92ON3\MC90043438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79912"/>
            <a:ext cx="1710556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08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00B050"/>
                </a:solidFill>
                <a:latin typeface="Hold your breath" pitchFamily="2" charset="0"/>
              </a:rPr>
              <a:t>Question 6 </a:t>
            </a:r>
            <a:endParaRPr lang="en-AU" dirty="0">
              <a:solidFill>
                <a:srgbClr val="00B050"/>
              </a:solidFill>
              <a:latin typeface="Hold your breat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507288" cy="3471664"/>
          </a:xfrm>
        </p:spPr>
        <p:txBody>
          <a:bodyPr>
            <a:normAutofit/>
          </a:bodyPr>
          <a:lstStyle/>
          <a:p>
            <a:r>
              <a:rPr lang="en-AU" sz="4800" dirty="0" smtClean="0">
                <a:latin typeface="Joint by PizzaDude" pitchFamily="2" charset="0"/>
              </a:rPr>
              <a:t>Mathematically, is zero considered an odd or even number ?</a:t>
            </a:r>
            <a:endParaRPr lang="en-AU" sz="4800" dirty="0">
              <a:latin typeface="Joint by PizzaDude" pitchFamily="2" charset="0"/>
            </a:endParaRPr>
          </a:p>
        </p:txBody>
      </p:sp>
      <p:pic>
        <p:nvPicPr>
          <p:cNvPr id="9218" name="Picture 2" descr="C:\Users\Robyn\AppData\Local\Microsoft\Windows\Temporary Internet Files\Content.IE5\V8C6SWDC\MC9002372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97152"/>
            <a:ext cx="2738673" cy="19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905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215</Words>
  <Application>Microsoft Office PowerPoint</Application>
  <PresentationFormat>On-screen Show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ICE AGE 2013</vt:lpstr>
      <vt:lpstr>GOD KNOWS</vt:lpstr>
      <vt:lpstr>Quiz Show </vt:lpstr>
      <vt:lpstr>Question 1 </vt:lpstr>
      <vt:lpstr>Question 2 </vt:lpstr>
      <vt:lpstr>Question 3 </vt:lpstr>
      <vt:lpstr>Question 4 </vt:lpstr>
      <vt:lpstr>Question 5 </vt:lpstr>
      <vt:lpstr>Question 6 </vt:lpstr>
      <vt:lpstr>Question 7 </vt:lpstr>
      <vt:lpstr>Question 8 </vt:lpstr>
      <vt:lpstr>Question 9 </vt:lpstr>
      <vt:lpstr>Question 10 </vt:lpstr>
      <vt:lpstr>Psalm 139: 1-6</vt:lpstr>
      <vt:lpstr>Psalm 139: 7-12</vt:lpstr>
      <vt:lpstr>Psalm 139: 13-16</vt:lpstr>
      <vt:lpstr>Psalm 139: 17-18</vt:lpstr>
      <vt:lpstr>Indescribable</vt:lpstr>
      <vt:lpstr>God knows us and  still loves us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knows </dc:title>
  <dc:creator>Robyn</dc:creator>
  <cp:lastModifiedBy>Robyn</cp:lastModifiedBy>
  <cp:revision>20</cp:revision>
  <dcterms:created xsi:type="dcterms:W3CDTF">2013-04-04T01:49:08Z</dcterms:created>
  <dcterms:modified xsi:type="dcterms:W3CDTF">2013-05-01T04:50:32Z</dcterms:modified>
</cp:coreProperties>
</file>