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0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8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8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6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8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8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0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1FF59-F516-9F4F-8E7E-66079042A770}" type="datetimeFigureOut">
              <a:rPr lang="en-US" smtClean="0"/>
              <a:t>30/06/2015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FBC8-2842-4347-A2EB-FC1F4876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2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Windmill</dc:creator>
  <cp:lastModifiedBy>Emily Windmill</cp:lastModifiedBy>
  <cp:revision>1</cp:revision>
  <dcterms:created xsi:type="dcterms:W3CDTF">2015-06-30T07:00:11Z</dcterms:created>
  <dcterms:modified xsi:type="dcterms:W3CDTF">2015-06-30T07:00:24Z</dcterms:modified>
</cp:coreProperties>
</file>