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44836E-DA1B-408C-A38E-F0FF0DF88334}" type="datetimeFigureOut">
              <a:rPr lang="en-AU" smtClean="0"/>
              <a:t>1/05/2013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41D3C6-3327-45CF-A0C0-10A6C31A8D31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AU" sz="9600" smtClean="0">
                <a:solidFill>
                  <a:schemeClr val="bg2">
                    <a:lumMod val="50000"/>
                  </a:schemeClr>
                </a:solidFill>
                <a:latin typeface="Ice-&amp;Snow" pitchFamily="34" charset="0"/>
              </a:rPr>
              <a:t>ICE AGE </a:t>
            </a:r>
            <a:r>
              <a:rPr lang="en-AU" sz="9600" dirty="0" smtClean="0">
                <a:solidFill>
                  <a:schemeClr val="bg2">
                    <a:lumMod val="50000"/>
                  </a:schemeClr>
                </a:solidFill>
                <a:latin typeface="Ice-&amp;Snow" pitchFamily="34" charset="0"/>
              </a:rPr>
              <a:t>2013</a:t>
            </a:r>
            <a:endParaRPr lang="en-AU" sz="9600" dirty="0">
              <a:solidFill>
                <a:schemeClr val="bg2">
                  <a:lumMod val="50000"/>
                </a:schemeClr>
              </a:solidFill>
              <a:latin typeface="Ice-&amp;Sn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89640" cy="1872208"/>
          </a:xfrm>
        </p:spPr>
        <p:txBody>
          <a:bodyPr>
            <a:normAutofit fontScale="90000"/>
          </a:bodyPr>
          <a:lstStyle/>
          <a:p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 </a:t>
            </a:r>
            <a:r>
              <a:rPr lang="en-AU" sz="6000" dirty="0" smtClean="0">
                <a:solidFill>
                  <a:srgbClr val="FFFF00"/>
                </a:solidFill>
                <a:latin typeface="Cooper Black" pitchFamily="18" charset="0"/>
              </a:rPr>
              <a:t>6 </a:t>
            </a:r>
            <a:r>
              <a:rPr lang="en-AU" sz="6000" dirty="0" smtClean="0">
                <a:solidFill>
                  <a:srgbClr val="FFFF00"/>
                </a:solidFill>
                <a:latin typeface="Cooper Black" pitchFamily="18" charset="0"/>
              </a:rPr>
              <a:t>… candle clock</a:t>
            </a:r>
            <a:endParaRPr lang="en-AU" sz="60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872208"/>
          </a:xfrm>
        </p:spPr>
        <p:txBody>
          <a:bodyPr>
            <a:normAutofit fontScale="90000"/>
          </a:bodyPr>
          <a:lstStyle/>
          <a:p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</a:t>
            </a:r>
            <a: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  <a:t/>
            </a:r>
            <a:b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</a:br>
            <a:r>
              <a:rPr lang="en-AU" sz="6000" dirty="0" smtClean="0">
                <a:solidFill>
                  <a:srgbClr val="00B050"/>
                </a:solidFill>
                <a:latin typeface="Cooper Black" pitchFamily="18" charset="0"/>
              </a:rPr>
              <a:t>7 … wrist watch</a:t>
            </a:r>
            <a:endParaRPr lang="en-AU" sz="60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13308"/>
          <a:stretch/>
        </p:blipFill>
        <p:spPr bwMode="auto">
          <a:xfrm rot="21331662">
            <a:off x="4697544" y="1867832"/>
            <a:ext cx="3622548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89640" cy="1872208"/>
          </a:xfrm>
        </p:spPr>
        <p:txBody>
          <a:bodyPr>
            <a:normAutofit fontScale="90000"/>
          </a:bodyPr>
          <a:lstStyle/>
          <a:p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 </a:t>
            </a:r>
            <a:r>
              <a:rPr lang="en-AU" sz="6000" dirty="0" smtClean="0">
                <a:solidFill>
                  <a:srgbClr val="FF0000"/>
                </a:solidFill>
                <a:latin typeface="Cooper Black" pitchFamily="18" charset="0"/>
              </a:rPr>
              <a:t>8 </a:t>
            </a:r>
            <a:r>
              <a:rPr lang="en-AU" sz="6000" dirty="0" smtClean="0">
                <a:solidFill>
                  <a:srgbClr val="FF0000"/>
                </a:solidFill>
                <a:latin typeface="Cooper Black" pitchFamily="18" charset="0"/>
              </a:rPr>
              <a:t>… quartz clock</a:t>
            </a:r>
            <a:endParaRPr lang="en-AU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040129" cy="38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872208"/>
          </a:xfrm>
        </p:spPr>
        <p:txBody>
          <a:bodyPr>
            <a:normAutofit fontScale="90000"/>
          </a:bodyPr>
          <a:lstStyle/>
          <a:p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 </a:t>
            </a:r>
            <a:r>
              <a:rPr lang="en-AU" sz="6000" dirty="0" smtClean="0">
                <a:solidFill>
                  <a:srgbClr val="FF0000"/>
                </a:solidFill>
                <a:latin typeface="Cooper Black" pitchFamily="18" charset="0"/>
              </a:rPr>
              <a:t>9 </a:t>
            </a:r>
            <a:r>
              <a:rPr lang="en-AU" sz="6000" dirty="0" smtClean="0">
                <a:solidFill>
                  <a:srgbClr val="FF0000"/>
                </a:solidFill>
                <a:latin typeface="Cooper Black" pitchFamily="18" charset="0"/>
              </a:rPr>
              <a:t>… Atomic clock</a:t>
            </a:r>
            <a:endParaRPr lang="en-AU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420888"/>
            <a:ext cx="529978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5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72208"/>
          </a:xfrm>
        </p:spPr>
        <p:txBody>
          <a:bodyPr>
            <a:normAutofit fontScale="90000"/>
          </a:bodyPr>
          <a:lstStyle/>
          <a:p>
            <a:r>
              <a:rPr lang="en-AU" sz="6000" dirty="0" smtClean="0">
                <a:solidFill>
                  <a:srgbClr val="7030A0"/>
                </a:solidFill>
                <a:latin typeface="Ice-&amp;Snow" pitchFamily="34" charset="0"/>
              </a:rPr>
              <a:t>HOW DO WE MEASURE TIME?</a:t>
            </a:r>
            <a: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  <a:t/>
            </a:r>
            <a:b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</a:br>
            <a:r>
              <a:rPr lang="en-AU" sz="6000" dirty="0" smtClean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10 … calendar</a:t>
            </a:r>
            <a:endParaRPr lang="en-AU" sz="60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580112" cy="418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0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476672"/>
            <a:ext cx="7772400" cy="556138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>Psalm 90:1-6</a:t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>God Is Eternal</a:t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1 Our Lord, in all generations you have been our home.</a:t>
            </a:r>
            <a:b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AU" sz="2400" dirty="0" smtClean="0">
                <a:solidFill>
                  <a:srgbClr val="FF0000"/>
                </a:solidFill>
                <a:latin typeface="Comic Sans MS" pitchFamily="66" charset="0"/>
              </a:rPr>
              <a:t>2 You have always been God</a:t>
            </a: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—long before the birth</a:t>
            </a:r>
            <a:b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    of the mountains, even before you created the earth and the world.</a:t>
            </a: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  <a:t>3 At your command we die and turn back to dust,</a:t>
            </a:r>
            <a:b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  <a:t>4     but a thousand years mean nothing to you!</a:t>
            </a:r>
            <a:b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  <a:t>They are merely a day gone by or a few hours in the night.</a:t>
            </a: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5 You bring our lives to an end just like a dream.</a:t>
            </a:r>
            <a:b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We are merely tender grass that sprouts and grows</a:t>
            </a:r>
            <a:b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in the morning, but dries up by evening.</a:t>
            </a:r>
            <a:b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AU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2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God</a:t>
            </a:r>
            <a:r>
              <a:rPr lang="en-AU" dirty="0" smtClean="0"/>
              <a:t> is </a:t>
            </a:r>
            <a:r>
              <a:rPr lang="en-AU" dirty="0" smtClean="0">
                <a:solidFill>
                  <a:srgbClr val="FF0000"/>
                </a:solidFill>
              </a:rPr>
              <a:t>great</a:t>
            </a:r>
            <a:r>
              <a:rPr lang="en-AU" dirty="0" smtClean="0"/>
              <a:t> ! </a:t>
            </a:r>
            <a:r>
              <a:rPr lang="en-AU" dirty="0" smtClean="0">
                <a:solidFill>
                  <a:srgbClr val="00B0F0"/>
                </a:solidFill>
              </a:rPr>
              <a:t>!</a:t>
            </a:r>
            <a:r>
              <a:rPr lang="en-AU" dirty="0" smtClean="0"/>
              <a:t> ! </a:t>
            </a:r>
            <a:r>
              <a:rPr lang="en-AU" dirty="0" smtClean="0">
                <a:solidFill>
                  <a:srgbClr val="FFFF00"/>
                </a:solidFill>
              </a:rPr>
              <a:t>!</a:t>
            </a:r>
            <a:r>
              <a:rPr lang="en-AU" dirty="0" smtClean="0"/>
              <a:t> ! </a:t>
            </a:r>
            <a:r>
              <a:rPr lang="en-AU" dirty="0" smtClean="0">
                <a:solidFill>
                  <a:srgbClr val="00B050"/>
                </a:solidFill>
              </a:rPr>
              <a:t>!</a:t>
            </a:r>
            <a:r>
              <a:rPr lang="en-AU" dirty="0" smtClean="0"/>
              <a:t> ! </a:t>
            </a:r>
            <a:r>
              <a:rPr lang="en-AU" dirty="0" smtClean="0">
                <a:solidFill>
                  <a:srgbClr val="FF0000"/>
                </a:solidFill>
              </a:rPr>
              <a:t>!</a:t>
            </a:r>
            <a:r>
              <a:rPr lang="en-AU" dirty="0" smtClean="0"/>
              <a:t> ! </a:t>
            </a: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r>
              <a:rPr lang="en-AU" dirty="0" smtClean="0"/>
              <a:t> ! </a:t>
            </a:r>
            <a:endParaRPr lang="en-AU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355976" y="5452174"/>
            <a:ext cx="4464496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We are </a:t>
            </a:r>
            <a:r>
              <a:rPr lang="en-AU" dirty="0" smtClean="0">
                <a:solidFill>
                  <a:srgbClr val="FF0000"/>
                </a:solidFill>
              </a:rPr>
              <a:t>not</a:t>
            </a: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 …</a:t>
            </a:r>
            <a:endParaRPr lang="en-AU" dirty="0"/>
          </a:p>
        </p:txBody>
      </p:sp>
      <p:pic>
        <p:nvPicPr>
          <p:cNvPr id="11269" name="Picture 5" descr="C:\Users\Robyn\AppData\Local\Microsoft\Windows\Temporary Internet Files\Content.IE5\AHP92ON3\MC90019796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8" y="1268760"/>
            <a:ext cx="6383590" cy="39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7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7724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9600" dirty="0" smtClean="0">
                <a:solidFill>
                  <a:schemeClr val="bg2">
                    <a:lumMod val="50000"/>
                  </a:schemeClr>
                </a:solidFill>
                <a:latin typeface="Ice-&amp;Snow" pitchFamily="34" charset="0"/>
              </a:rPr>
              <a:t>GOD IS </a:t>
            </a:r>
            <a:r>
              <a:rPr lang="en-AU" sz="9600" dirty="0" smtClean="0">
                <a:solidFill>
                  <a:schemeClr val="bg2">
                    <a:lumMod val="50000"/>
                  </a:schemeClr>
                </a:solidFill>
                <a:latin typeface="Ice-&amp;Snow" pitchFamily="34" charset="0"/>
              </a:rPr>
              <a:t>... </a:t>
            </a:r>
            <a:r>
              <a:rPr lang="en-AU" sz="9600" dirty="0" smtClean="0">
                <a:solidFill>
                  <a:srgbClr val="FF0000"/>
                </a:solidFill>
                <a:latin typeface="Ice-&amp;Snow" pitchFamily="34" charset="0"/>
              </a:rPr>
              <a:t>AGELESS</a:t>
            </a:r>
            <a:endParaRPr lang="en-AU" sz="9600" dirty="0">
              <a:solidFill>
                <a:srgbClr val="FF0000"/>
              </a:solidFill>
              <a:latin typeface="Ice-&amp;Sn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7724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9600" dirty="0" smtClean="0">
                <a:solidFill>
                  <a:srgbClr val="00B050"/>
                </a:solidFill>
                <a:latin typeface="Ice-&amp;Snow" pitchFamily="34" charset="0"/>
              </a:rPr>
              <a:t>GUESS A MINUTE</a:t>
            </a:r>
            <a:endParaRPr lang="en-AU" sz="9600" dirty="0">
              <a:solidFill>
                <a:srgbClr val="00B050"/>
              </a:solidFill>
              <a:latin typeface="Ice-&amp;Sn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56"/>
            <a:ext cx="7772400" cy="5561384"/>
          </a:xfrm>
        </p:spPr>
        <p:txBody>
          <a:bodyPr>
            <a:norm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>Psalm 90:1-6</a:t>
            </a:r>
            <a:br>
              <a:rPr lang="en-AU" sz="1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>God Is </a:t>
            </a: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>Eternal</a:t>
            </a: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1 </a:t>
            </a: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>Our Lord, in all </a:t>
            </a: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generations </a:t>
            </a: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>you have been our home.</a:t>
            </a:r>
            <a:br>
              <a:rPr lang="en-AU" sz="18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>2 You have always been </a:t>
            </a: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God—long </a:t>
            </a: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>before the birth</a:t>
            </a:r>
            <a:br>
              <a:rPr lang="en-AU" sz="18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>    of the </a:t>
            </a: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mountains, even </a:t>
            </a: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>before you </a:t>
            </a:r>
            <a:r>
              <a:rPr lang="en-AU" sz="1800" dirty="0" smtClean="0">
                <a:solidFill>
                  <a:srgbClr val="00B050"/>
                </a:solidFill>
                <a:latin typeface="Comic Sans MS" pitchFamily="66" charset="0"/>
              </a:rPr>
              <a:t>created the </a:t>
            </a: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>earth and the world.</a:t>
            </a: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  <a:t>3 </a:t>
            </a:r>
            <a:r>
              <a:rPr lang="en-AU" sz="1800" dirty="0">
                <a:solidFill>
                  <a:srgbClr val="00B0F0"/>
                </a:solidFill>
                <a:latin typeface="Comic Sans MS" pitchFamily="66" charset="0"/>
              </a:rPr>
              <a:t>At your command we </a:t>
            </a:r>
            <a: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  <a:t>die and </a:t>
            </a:r>
            <a:r>
              <a:rPr lang="en-AU" sz="1800" dirty="0">
                <a:solidFill>
                  <a:srgbClr val="00B0F0"/>
                </a:solidFill>
                <a:latin typeface="Comic Sans MS" pitchFamily="66" charset="0"/>
              </a:rPr>
              <a:t>turn back to dust,</a:t>
            </a:r>
            <a:br>
              <a:rPr lang="en-AU" sz="18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rgbClr val="00B0F0"/>
                </a:solidFill>
                <a:latin typeface="Comic Sans MS" pitchFamily="66" charset="0"/>
              </a:rPr>
              <a:t>4     but a thousand </a:t>
            </a:r>
            <a: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  <a:t>years mean </a:t>
            </a:r>
            <a:r>
              <a:rPr lang="en-AU" sz="1800" dirty="0">
                <a:solidFill>
                  <a:srgbClr val="00B0F0"/>
                </a:solidFill>
                <a:latin typeface="Comic Sans MS" pitchFamily="66" charset="0"/>
              </a:rPr>
              <a:t>nothing to you!</a:t>
            </a:r>
            <a:br>
              <a:rPr lang="en-AU" sz="18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rgbClr val="00B0F0"/>
                </a:solidFill>
                <a:latin typeface="Comic Sans MS" pitchFamily="66" charset="0"/>
              </a:rPr>
              <a:t>They are merely a day gone </a:t>
            </a:r>
            <a:r>
              <a:rPr lang="en-AU" sz="1800" dirty="0" smtClean="0">
                <a:solidFill>
                  <a:srgbClr val="00B0F0"/>
                </a:solidFill>
                <a:latin typeface="Comic Sans MS" pitchFamily="66" charset="0"/>
              </a:rPr>
              <a:t>by or </a:t>
            </a:r>
            <a:r>
              <a:rPr lang="en-AU" sz="1800" dirty="0">
                <a:solidFill>
                  <a:srgbClr val="00B0F0"/>
                </a:solidFill>
                <a:latin typeface="Comic Sans MS" pitchFamily="66" charset="0"/>
              </a:rPr>
              <a:t>a few hours in the night.</a:t>
            </a: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AU" sz="1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en-AU" sz="1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5 </a:t>
            </a:r>
            <a:r>
              <a:rPr lang="en-AU" sz="1800" dirty="0">
                <a:solidFill>
                  <a:srgbClr val="FF0000"/>
                </a:solidFill>
                <a:latin typeface="Comic Sans MS" pitchFamily="66" charset="0"/>
              </a:rPr>
              <a:t>You bring our lives to an </a:t>
            </a: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end just </a:t>
            </a:r>
            <a:r>
              <a:rPr lang="en-AU" sz="1800" dirty="0">
                <a:solidFill>
                  <a:srgbClr val="FF0000"/>
                </a:solidFill>
                <a:latin typeface="Comic Sans MS" pitchFamily="66" charset="0"/>
              </a:rPr>
              <a:t>like a dream.</a:t>
            </a:r>
            <a:br>
              <a:rPr lang="en-A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rgbClr val="FF0000"/>
                </a:solidFill>
                <a:latin typeface="Comic Sans MS" pitchFamily="66" charset="0"/>
              </a:rPr>
              <a:t>We are merely tender </a:t>
            </a: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grass that </a:t>
            </a:r>
            <a:r>
              <a:rPr lang="en-AU" sz="1800" dirty="0">
                <a:solidFill>
                  <a:srgbClr val="FF0000"/>
                </a:solidFill>
                <a:latin typeface="Comic Sans MS" pitchFamily="66" charset="0"/>
              </a:rPr>
              <a:t>sprouts and grows</a:t>
            </a:r>
            <a:br>
              <a:rPr lang="en-A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rgbClr val="FF0000"/>
                </a:solidFill>
                <a:latin typeface="Comic Sans MS" pitchFamily="66" charset="0"/>
              </a:rPr>
              <a:t>in the morning</a:t>
            </a: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, but </a:t>
            </a:r>
            <a:r>
              <a:rPr lang="en-AU" sz="1800" dirty="0">
                <a:solidFill>
                  <a:srgbClr val="FF0000"/>
                </a:solidFill>
                <a:latin typeface="Comic Sans MS" pitchFamily="66" charset="0"/>
              </a:rPr>
              <a:t>dries up by evening</a:t>
            </a: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AU" sz="18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A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A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sz="18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AU" sz="1800" dirty="0">
                <a:solidFill>
                  <a:srgbClr val="00B050"/>
                </a:solidFill>
                <a:latin typeface="Comic Sans MS" pitchFamily="66" charset="0"/>
              </a:rPr>
            </a:br>
            <a:endParaRPr lang="en-AU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 smtClean="0">
                <a:solidFill>
                  <a:srgbClr val="7030A0"/>
                </a:solidFill>
                <a:latin typeface="Ice-&amp;Snow" pitchFamily="34" charset="0"/>
              </a:rPr>
              <a:t>HOW DO WE MEASURE TIME?</a:t>
            </a:r>
            <a:r>
              <a:rPr lang="en-AU" sz="6000" dirty="0">
                <a:solidFill>
                  <a:srgbClr val="7030A0"/>
                </a:solidFill>
                <a:latin typeface="Almonte Snow" pitchFamily="2" charset="0"/>
              </a:rPr>
              <a:t/>
            </a:r>
            <a:br>
              <a:rPr lang="en-AU" sz="6000" dirty="0">
                <a:solidFill>
                  <a:srgbClr val="7030A0"/>
                </a:solidFill>
                <a:latin typeface="Almonte Snow" pitchFamily="2" charset="0"/>
              </a:rPr>
            </a:br>
            <a:r>
              <a:rPr lang="en-AU" sz="6000" dirty="0" smtClean="0">
                <a:solidFill>
                  <a:srgbClr val="FF0000"/>
                </a:solidFill>
                <a:latin typeface="Almonte Snow" pitchFamily="2" charset="0"/>
              </a:rPr>
              <a:t> </a:t>
            </a:r>
            <a:r>
              <a:rPr lang="en-AU" sz="6000" dirty="0" smtClean="0">
                <a:solidFill>
                  <a:srgbClr val="FF0000"/>
                </a:solidFill>
                <a:latin typeface="Cooper Black" pitchFamily="18" charset="0"/>
              </a:rPr>
              <a:t>1 … Sun</a:t>
            </a:r>
            <a:endParaRPr lang="en-AU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542105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6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</a:t>
            </a:r>
            <a:r>
              <a:rPr lang="en-AU" sz="6000" dirty="0">
                <a:solidFill>
                  <a:srgbClr val="7030A0"/>
                </a:solidFill>
                <a:latin typeface="Almonte Snow" pitchFamily="2" charset="0"/>
              </a:rPr>
              <a:t/>
            </a:r>
            <a:br>
              <a:rPr lang="en-AU" sz="6000" dirty="0">
                <a:solidFill>
                  <a:srgbClr val="7030A0"/>
                </a:solidFill>
                <a:latin typeface="Almonte Snow" pitchFamily="2" charset="0"/>
              </a:rPr>
            </a:br>
            <a:r>
              <a:rPr lang="en-AU" sz="6000" dirty="0" smtClean="0">
                <a:solidFill>
                  <a:srgbClr val="0070C0"/>
                </a:solidFill>
                <a:latin typeface="Almonte Snow" pitchFamily="2" charset="0"/>
              </a:rPr>
              <a:t> </a:t>
            </a:r>
            <a:r>
              <a:rPr lang="en-AU" sz="6000" dirty="0" smtClean="0">
                <a:solidFill>
                  <a:srgbClr val="0070C0"/>
                </a:solidFill>
                <a:latin typeface="Cooper Black" pitchFamily="18" charset="0"/>
              </a:rPr>
              <a:t>2 … stars</a:t>
            </a:r>
            <a:endParaRPr lang="en-AU" sz="6000" dirty="0">
              <a:solidFill>
                <a:srgbClr val="0070C0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6048672" cy="364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 </a:t>
            </a:r>
            <a:r>
              <a:rPr lang="en-AU" sz="6000" dirty="0" smtClean="0">
                <a:solidFill>
                  <a:srgbClr val="92D050"/>
                </a:solidFill>
                <a:latin typeface="Cooper Black" pitchFamily="18" charset="0"/>
              </a:rPr>
              <a:t>3 </a:t>
            </a:r>
            <a:r>
              <a:rPr lang="en-AU" sz="6000" dirty="0" smtClean="0">
                <a:solidFill>
                  <a:srgbClr val="92D050"/>
                </a:solidFill>
                <a:latin typeface="Cooper Black" pitchFamily="18" charset="0"/>
              </a:rPr>
              <a:t>… hour glass</a:t>
            </a:r>
            <a:endParaRPr lang="en-AU" sz="6000" dirty="0">
              <a:solidFill>
                <a:srgbClr val="92D050"/>
              </a:soli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"/>
          <a:stretch/>
        </p:blipFill>
        <p:spPr bwMode="auto">
          <a:xfrm>
            <a:off x="3275856" y="2348880"/>
            <a:ext cx="5099720" cy="415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872208"/>
          </a:xfrm>
        </p:spPr>
        <p:txBody>
          <a:bodyPr>
            <a:normAutofit fontScale="90000"/>
          </a:bodyPr>
          <a:lstStyle/>
          <a:p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</a:t>
            </a:r>
            <a: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  <a:t/>
            </a:r>
            <a:b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</a:br>
            <a:r>
              <a:rPr lang="en-AU" sz="6000" dirty="0" smtClean="0">
                <a:solidFill>
                  <a:srgbClr val="FF0000"/>
                </a:solidFill>
                <a:latin typeface="Cooper Black" pitchFamily="18" charset="0"/>
              </a:rPr>
              <a:t>4 … Water clocks</a:t>
            </a:r>
            <a:endParaRPr lang="en-AU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605386" cy="449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872208"/>
          </a:xfrm>
        </p:spPr>
        <p:txBody>
          <a:bodyPr>
            <a:normAutofit fontScale="90000"/>
          </a:bodyPr>
          <a:lstStyle/>
          <a:p>
            <a:r>
              <a:rPr lang="en-AU" sz="6000" dirty="0">
                <a:solidFill>
                  <a:srgbClr val="7030A0"/>
                </a:solidFill>
                <a:latin typeface="Ice-&amp;Snow" pitchFamily="34" charset="0"/>
              </a:rPr>
              <a:t>HOW DO WE MEASURE TIME?</a:t>
            </a:r>
            <a: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  <a:t/>
            </a:r>
            <a:br>
              <a:rPr lang="en-AU" sz="6000" dirty="0" smtClean="0">
                <a:solidFill>
                  <a:srgbClr val="7030A0"/>
                </a:solidFill>
                <a:latin typeface="Almonte Snow" pitchFamily="2" charset="0"/>
              </a:rPr>
            </a:br>
            <a:r>
              <a:rPr lang="en-AU" sz="6000" dirty="0" smtClean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5 … Mechanical clocks</a:t>
            </a:r>
            <a:endParaRPr lang="en-AU" sz="60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369344" cy="46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56490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92D050"/>
                </a:solidFill>
                <a:latin typeface="Cooper Black" pitchFamily="18" charset="0"/>
              </a:rPr>
              <a:t>French = cloche</a:t>
            </a:r>
          </a:p>
          <a:p>
            <a:r>
              <a:rPr lang="en-AU" sz="3600" dirty="0" smtClean="0">
                <a:solidFill>
                  <a:srgbClr val="92D050"/>
                </a:solidFill>
                <a:latin typeface="Cooper Black" pitchFamily="18" charset="0"/>
              </a:rPr>
              <a:t> </a:t>
            </a:r>
          </a:p>
          <a:p>
            <a:r>
              <a:rPr lang="en-AU" sz="3600" i="1" dirty="0" smtClean="0">
                <a:solidFill>
                  <a:srgbClr val="92D050"/>
                </a:solidFill>
                <a:latin typeface="Cooper Black" pitchFamily="18" charset="0"/>
              </a:rPr>
              <a:t>Meaning … bell</a:t>
            </a:r>
            <a:endParaRPr lang="en-AU" sz="3600" i="1" dirty="0">
              <a:solidFill>
                <a:srgbClr val="92D05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115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ICE AGE 2013</vt:lpstr>
      <vt:lpstr>GOD IS ... AGELESS</vt:lpstr>
      <vt:lpstr>GUESS A MINUTE</vt:lpstr>
      <vt:lpstr>Psalm 90:1-6  God Is Eternal  1 Our Lord, in all generations you have been our home. 2 You have always been God—long before the birth     of the mountains, even before you created the earth and the world.   3 At your command we die and turn back to dust, 4     but a thousand years mean nothing to you! They are merely a day gone by or a few hours in the night.   5 You bring our lives to an end just like a dream. We are merely tender grass that sprouts and grows in the morning, but dries up by evening.   </vt:lpstr>
      <vt:lpstr>HOW DO WE MEASURE TIME?  1 … Sun</vt:lpstr>
      <vt:lpstr>HOW DO WE MEASURE TIME?  2 … stars</vt:lpstr>
      <vt:lpstr>HOW DO WE MEASURE TIME? 3 … hour glass</vt:lpstr>
      <vt:lpstr>HOW DO WE MEASURE TIME? 4 … Water clocks</vt:lpstr>
      <vt:lpstr>HOW DO WE MEASURE TIME? 5 … Mechanical clocks</vt:lpstr>
      <vt:lpstr>HOW DO WE MEASURE TIME? 6 … candle clock</vt:lpstr>
      <vt:lpstr>HOW DO WE MEASURE TIME? 7 … wrist watch</vt:lpstr>
      <vt:lpstr>HOW DO WE MEASURE TIME? 8 … quartz clock</vt:lpstr>
      <vt:lpstr>HOW DO WE MEASURE TIME? 9 … Atomic clock</vt:lpstr>
      <vt:lpstr>HOW DO WE MEASURE TIME? 10 … calendar</vt:lpstr>
      <vt:lpstr>PowerPoint Presentation</vt:lpstr>
      <vt:lpstr>God is great ! ! ! ! ! ! ! ! ! ! 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Age 2013</dc:title>
  <dc:creator>Robyn</dc:creator>
  <cp:lastModifiedBy>Robyn</cp:lastModifiedBy>
  <cp:revision>26</cp:revision>
  <dcterms:created xsi:type="dcterms:W3CDTF">2013-03-22T03:56:11Z</dcterms:created>
  <dcterms:modified xsi:type="dcterms:W3CDTF">2013-05-01T04:49:18Z</dcterms:modified>
</cp:coreProperties>
</file>